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30"/>
  </p:notesMasterIdLst>
  <p:sldIdLst>
    <p:sldId id="337" r:id="rId5"/>
    <p:sldId id="263" r:id="rId6"/>
    <p:sldId id="347" r:id="rId7"/>
    <p:sldId id="370" r:id="rId8"/>
    <p:sldId id="371" r:id="rId9"/>
    <p:sldId id="372" r:id="rId10"/>
    <p:sldId id="373" r:id="rId11"/>
    <p:sldId id="374" r:id="rId12"/>
    <p:sldId id="375" r:id="rId13"/>
    <p:sldId id="355" r:id="rId14"/>
    <p:sldId id="354" r:id="rId15"/>
    <p:sldId id="376" r:id="rId16"/>
    <p:sldId id="377" r:id="rId17"/>
    <p:sldId id="351" r:id="rId18"/>
    <p:sldId id="378" r:id="rId19"/>
    <p:sldId id="379" r:id="rId20"/>
    <p:sldId id="380" r:id="rId21"/>
    <p:sldId id="381" r:id="rId22"/>
    <p:sldId id="382" r:id="rId23"/>
    <p:sldId id="383" r:id="rId24"/>
    <p:sldId id="384" r:id="rId25"/>
    <p:sldId id="385" r:id="rId26"/>
    <p:sldId id="386" r:id="rId27"/>
    <p:sldId id="387" r:id="rId28"/>
    <p:sldId id="369"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208737-A01C-4E0A-07BB-022A04753373}" name="William Goodfellow" initials="WG" userId="S::Will.Goodfellow@hodder.co.uk::391356fc-d396-4a46-96c8-84d722ec6a58" providerId="AD"/>
  <p188:author id="{0DC280D9-E008-89DA-2B96-87F9508F51F9}" name="Tasha Goddard" initials="TG" userId="S::tasha@tag-publishing.co.uk::7d293ee0-3599-4bed-bf5e-549c2d5545b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2021"/>
    <a:srgbClr val="E9B1B2"/>
    <a:srgbClr val="D46669"/>
    <a:srgbClr val="D4D7E1"/>
    <a:srgbClr val="B6BEE8"/>
    <a:srgbClr val="2A3A88"/>
    <a:srgbClr val="23328A"/>
    <a:srgbClr val="007A31"/>
    <a:srgbClr val="BA881B"/>
    <a:srgbClr val="BE62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7B139C-E8C4-463C-B9C7-6CAC564B9113}" v="69" dt="2025-06-13T10:08:46.3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69" autoAdjust="0"/>
    <p:restoredTop sz="86259" autoAdjust="0"/>
  </p:normalViewPr>
  <p:slideViewPr>
    <p:cSldViewPr snapToGrid="0" snapToObjects="1">
      <p:cViewPr varScale="1">
        <p:scale>
          <a:sx n="96" d="100"/>
          <a:sy n="96" d="100"/>
        </p:scale>
        <p:origin x="19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Clark" userId="a74476f7-7198-4aab-a03a-765d1d616d68" providerId="ADAL" clId="{C77B139C-E8C4-463C-B9C7-6CAC564B9113}"/>
    <pc:docChg chg="undo custSel addSld delSld modSld sldOrd modMainMaster">
      <pc:chgData name="Chris Clark" userId="a74476f7-7198-4aab-a03a-765d1d616d68" providerId="ADAL" clId="{C77B139C-E8C4-463C-B9C7-6CAC564B9113}" dt="2025-06-15T22:21:42.485" v="1054" actId="12"/>
      <pc:docMkLst>
        <pc:docMk/>
      </pc:docMkLst>
      <pc:sldChg chg="addSp delSp modSp mod">
        <pc:chgData name="Chris Clark" userId="a74476f7-7198-4aab-a03a-765d1d616d68" providerId="ADAL" clId="{C77B139C-E8C4-463C-B9C7-6CAC564B9113}" dt="2025-05-28T08:23:16.129" v="122" actId="14100"/>
        <pc:sldMkLst>
          <pc:docMk/>
          <pc:sldMk cId="3515285570" sldId="263"/>
        </pc:sldMkLst>
        <pc:spChg chg="add mod">
          <ac:chgData name="Chris Clark" userId="a74476f7-7198-4aab-a03a-765d1d616d68" providerId="ADAL" clId="{C77B139C-E8C4-463C-B9C7-6CAC564B9113}" dt="2025-05-28T08:20:56.921" v="64"/>
          <ac:spMkLst>
            <pc:docMk/>
            <pc:sldMk cId="3515285570" sldId="263"/>
            <ac:spMk id="2" creationId="{7121CBA2-DE47-96EB-D270-7353EFA45983}"/>
          </ac:spMkLst>
        </pc:spChg>
        <pc:spChg chg="mod">
          <ac:chgData name="Chris Clark" userId="a74476f7-7198-4aab-a03a-765d1d616d68" providerId="ADAL" clId="{C77B139C-E8C4-463C-B9C7-6CAC564B9113}" dt="2025-05-28T08:23:16.129" v="122" actId="14100"/>
          <ac:spMkLst>
            <pc:docMk/>
            <pc:sldMk cId="3515285570" sldId="263"/>
            <ac:spMk id="9" creationId="{A9F27359-D134-B0B4-B57B-47CBCF1D0EB1}"/>
          </ac:spMkLst>
        </pc:spChg>
        <pc:picChg chg="add mod">
          <ac:chgData name="Chris Clark" userId="a74476f7-7198-4aab-a03a-765d1d616d68" providerId="ADAL" clId="{C77B139C-E8C4-463C-B9C7-6CAC564B9113}" dt="2025-05-28T08:23:11.526" v="120" actId="1076"/>
          <ac:picMkLst>
            <pc:docMk/>
            <pc:sldMk cId="3515285570" sldId="263"/>
            <ac:picMk id="5" creationId="{69AFE52C-BCB7-4538-A7A1-5874B1822E02}"/>
          </ac:picMkLst>
        </pc:picChg>
      </pc:sldChg>
      <pc:sldChg chg="addSp delSp modSp mod">
        <pc:chgData name="Chris Clark" userId="a74476f7-7198-4aab-a03a-765d1d616d68" providerId="ADAL" clId="{C77B139C-E8C4-463C-B9C7-6CAC564B9113}" dt="2025-05-28T07:28:26.565" v="59" actId="167"/>
        <pc:sldMkLst>
          <pc:docMk/>
          <pc:sldMk cId="2297861004" sldId="337"/>
        </pc:sldMkLst>
        <pc:spChg chg="mod">
          <ac:chgData name="Chris Clark" userId="a74476f7-7198-4aab-a03a-765d1d616d68" providerId="ADAL" clId="{C77B139C-E8C4-463C-B9C7-6CAC564B9113}" dt="2025-05-28T07:27:42.507" v="52" actId="20577"/>
          <ac:spMkLst>
            <pc:docMk/>
            <pc:sldMk cId="2297861004" sldId="337"/>
            <ac:spMk id="2" creationId="{EA73264D-E78C-2346-A0A8-130E68829488}"/>
          </ac:spMkLst>
        </pc:spChg>
        <pc:spChg chg="mod">
          <ac:chgData name="Chris Clark" userId="a74476f7-7198-4aab-a03a-765d1d616d68" providerId="ADAL" clId="{C77B139C-E8C4-463C-B9C7-6CAC564B9113}" dt="2025-05-28T07:24:08.105" v="1" actId="208"/>
          <ac:spMkLst>
            <pc:docMk/>
            <pc:sldMk cId="2297861004" sldId="337"/>
            <ac:spMk id="13" creationId="{2B35C19A-302A-5826-F090-B1D2706F4075}"/>
          </ac:spMkLst>
        </pc:spChg>
        <pc:picChg chg="add mod ord modCrop">
          <ac:chgData name="Chris Clark" userId="a74476f7-7198-4aab-a03a-765d1d616d68" providerId="ADAL" clId="{C77B139C-E8C4-463C-B9C7-6CAC564B9113}" dt="2025-05-28T07:28:26.565" v="59" actId="167"/>
          <ac:picMkLst>
            <pc:docMk/>
            <pc:sldMk cId="2297861004" sldId="337"/>
            <ac:picMk id="4" creationId="{B5CE9BFD-E6CA-C9D3-1CA8-732E4940CD84}"/>
          </ac:picMkLst>
        </pc:picChg>
      </pc:sldChg>
      <pc:sldChg chg="delSp modSp del mod">
        <pc:chgData name="Chris Clark" userId="a74476f7-7198-4aab-a03a-765d1d616d68" providerId="ADAL" clId="{C77B139C-E8C4-463C-B9C7-6CAC564B9113}" dt="2025-05-28T09:07:38.961" v="388" actId="47"/>
        <pc:sldMkLst>
          <pc:docMk/>
          <pc:sldMk cId="1163787966" sldId="339"/>
        </pc:sldMkLst>
      </pc:sldChg>
      <pc:sldChg chg="del">
        <pc:chgData name="Chris Clark" userId="a74476f7-7198-4aab-a03a-765d1d616d68" providerId="ADAL" clId="{C77B139C-E8C4-463C-B9C7-6CAC564B9113}" dt="2025-05-28T07:24:36.176" v="5" actId="47"/>
        <pc:sldMkLst>
          <pc:docMk/>
          <pc:sldMk cId="2590574959" sldId="346"/>
        </pc:sldMkLst>
      </pc:sldChg>
      <pc:sldChg chg="delSp modSp mod">
        <pc:chgData name="Chris Clark" userId="a74476f7-7198-4aab-a03a-765d1d616d68" providerId="ADAL" clId="{C77B139C-E8C4-463C-B9C7-6CAC564B9113}" dt="2025-05-28T08:21:48.944" v="90" actId="6549"/>
        <pc:sldMkLst>
          <pc:docMk/>
          <pc:sldMk cId="1501446087" sldId="347"/>
        </pc:sldMkLst>
        <pc:spChg chg="mod">
          <ac:chgData name="Chris Clark" userId="a74476f7-7198-4aab-a03a-765d1d616d68" providerId="ADAL" clId="{C77B139C-E8C4-463C-B9C7-6CAC564B9113}" dt="2025-05-28T08:21:48.944" v="90" actId="6549"/>
          <ac:spMkLst>
            <pc:docMk/>
            <pc:sldMk cId="1501446087" sldId="347"/>
            <ac:spMk id="3" creationId="{25E6713C-1A49-EB04-D16E-DFDEBDEF5DCA}"/>
          </ac:spMkLst>
        </pc:spChg>
      </pc:sldChg>
      <pc:sldChg chg="del">
        <pc:chgData name="Chris Clark" userId="a74476f7-7198-4aab-a03a-765d1d616d68" providerId="ADAL" clId="{C77B139C-E8C4-463C-B9C7-6CAC564B9113}" dt="2025-05-28T07:24:55.740" v="11" actId="47"/>
        <pc:sldMkLst>
          <pc:docMk/>
          <pc:sldMk cId="454691768" sldId="348"/>
        </pc:sldMkLst>
      </pc:sldChg>
      <pc:sldChg chg="del">
        <pc:chgData name="Chris Clark" userId="a74476f7-7198-4aab-a03a-765d1d616d68" providerId="ADAL" clId="{C77B139C-E8C4-463C-B9C7-6CAC564B9113}" dt="2025-05-28T07:25:08.434" v="15" actId="47"/>
        <pc:sldMkLst>
          <pc:docMk/>
          <pc:sldMk cId="3846589474" sldId="350"/>
        </pc:sldMkLst>
      </pc:sldChg>
      <pc:sldChg chg="delSp modSp mod ord">
        <pc:chgData name="Chris Clark" userId="a74476f7-7198-4aab-a03a-765d1d616d68" providerId="ADAL" clId="{C77B139C-E8C4-463C-B9C7-6CAC564B9113}" dt="2025-05-28T09:21:17.342" v="884" actId="113"/>
        <pc:sldMkLst>
          <pc:docMk/>
          <pc:sldMk cId="947110845" sldId="351"/>
        </pc:sldMkLst>
        <pc:spChg chg="mod">
          <ac:chgData name="Chris Clark" userId="a74476f7-7198-4aab-a03a-765d1d616d68" providerId="ADAL" clId="{C77B139C-E8C4-463C-B9C7-6CAC564B9113}" dt="2025-05-28T09:09:32.385" v="550" actId="14100"/>
          <ac:spMkLst>
            <pc:docMk/>
            <pc:sldMk cId="947110845" sldId="351"/>
            <ac:spMk id="5" creationId="{1C7BC94C-1181-9A4C-023D-7DEDEB88FD1A}"/>
          </ac:spMkLst>
        </pc:spChg>
        <pc:graphicFrameChg chg="mod modGraphic">
          <ac:chgData name="Chris Clark" userId="a74476f7-7198-4aab-a03a-765d1d616d68" providerId="ADAL" clId="{C77B139C-E8C4-463C-B9C7-6CAC564B9113}" dt="2025-05-28T09:21:17.342" v="884" actId="113"/>
          <ac:graphicFrameMkLst>
            <pc:docMk/>
            <pc:sldMk cId="947110845" sldId="351"/>
            <ac:graphicFrameMk id="8" creationId="{9C6FF825-33A3-A4EF-C249-284D440D6844}"/>
          </ac:graphicFrameMkLst>
        </pc:graphicFrameChg>
      </pc:sldChg>
      <pc:sldChg chg="del">
        <pc:chgData name="Chris Clark" userId="a74476f7-7198-4aab-a03a-765d1d616d68" providerId="ADAL" clId="{C77B139C-E8C4-463C-B9C7-6CAC564B9113}" dt="2025-05-28T07:26:14.186" v="29" actId="47"/>
        <pc:sldMkLst>
          <pc:docMk/>
          <pc:sldMk cId="1960728314" sldId="352"/>
        </pc:sldMkLst>
      </pc:sldChg>
      <pc:sldChg chg="modSp mod ord">
        <pc:chgData name="Chris Clark" userId="a74476f7-7198-4aab-a03a-765d1d616d68" providerId="ADAL" clId="{C77B139C-E8C4-463C-B9C7-6CAC564B9113}" dt="2025-05-28T09:04:49.421" v="299"/>
        <pc:sldMkLst>
          <pc:docMk/>
          <pc:sldMk cId="2070640853" sldId="354"/>
        </pc:sldMkLst>
        <pc:spChg chg="mod">
          <ac:chgData name="Chris Clark" userId="a74476f7-7198-4aab-a03a-765d1d616d68" providerId="ADAL" clId="{C77B139C-E8C4-463C-B9C7-6CAC564B9113}" dt="2025-05-28T09:04:49.421" v="299"/>
          <ac:spMkLst>
            <pc:docMk/>
            <pc:sldMk cId="2070640853" sldId="354"/>
            <ac:spMk id="2" creationId="{83EC2A37-97E3-5AB0-742C-C312DEEBC732}"/>
          </ac:spMkLst>
        </pc:spChg>
      </pc:sldChg>
      <pc:sldChg chg="modSp mod ord">
        <pc:chgData name="Chris Clark" userId="a74476f7-7198-4aab-a03a-765d1d616d68" providerId="ADAL" clId="{C77B139C-E8C4-463C-B9C7-6CAC564B9113}" dt="2025-05-28T09:05:07.616" v="306" actId="6549"/>
        <pc:sldMkLst>
          <pc:docMk/>
          <pc:sldMk cId="801499078" sldId="355"/>
        </pc:sldMkLst>
        <pc:spChg chg="mod">
          <ac:chgData name="Chris Clark" userId="a74476f7-7198-4aab-a03a-765d1d616d68" providerId="ADAL" clId="{C77B139C-E8C4-463C-B9C7-6CAC564B9113}" dt="2025-05-28T09:05:07.616" v="306" actId="6549"/>
          <ac:spMkLst>
            <pc:docMk/>
            <pc:sldMk cId="801499078" sldId="355"/>
            <ac:spMk id="2" creationId="{3DAE425B-007B-5356-2157-2B6AE943BA5D}"/>
          </ac:spMkLst>
        </pc:spChg>
      </pc:sldChg>
      <pc:sldChg chg="delSp modSp del mod">
        <pc:chgData name="Chris Clark" userId="a74476f7-7198-4aab-a03a-765d1d616d68" providerId="ADAL" clId="{C77B139C-E8C4-463C-B9C7-6CAC564B9113}" dt="2025-05-28T09:22:02.756" v="893" actId="47"/>
        <pc:sldMkLst>
          <pc:docMk/>
          <pc:sldMk cId="854982479" sldId="356"/>
        </pc:sldMkLst>
      </pc:sldChg>
      <pc:sldChg chg="del">
        <pc:chgData name="Chris Clark" userId="a74476f7-7198-4aab-a03a-765d1d616d68" providerId="ADAL" clId="{C77B139C-E8C4-463C-B9C7-6CAC564B9113}" dt="2025-05-28T07:26:52.371" v="37" actId="47"/>
        <pc:sldMkLst>
          <pc:docMk/>
          <pc:sldMk cId="221803504" sldId="357"/>
        </pc:sldMkLst>
      </pc:sldChg>
      <pc:sldChg chg="del">
        <pc:chgData name="Chris Clark" userId="a74476f7-7198-4aab-a03a-765d1d616d68" providerId="ADAL" clId="{C77B139C-E8C4-463C-B9C7-6CAC564B9113}" dt="2025-05-28T07:26:52.371" v="37" actId="47"/>
        <pc:sldMkLst>
          <pc:docMk/>
          <pc:sldMk cId="3295132979" sldId="358"/>
        </pc:sldMkLst>
      </pc:sldChg>
      <pc:sldChg chg="del">
        <pc:chgData name="Chris Clark" userId="a74476f7-7198-4aab-a03a-765d1d616d68" providerId="ADAL" clId="{C77B139C-E8C4-463C-B9C7-6CAC564B9113}" dt="2025-05-28T07:26:52.371" v="37" actId="47"/>
        <pc:sldMkLst>
          <pc:docMk/>
          <pc:sldMk cId="480762169" sldId="359"/>
        </pc:sldMkLst>
      </pc:sldChg>
      <pc:sldChg chg="del">
        <pc:chgData name="Chris Clark" userId="a74476f7-7198-4aab-a03a-765d1d616d68" providerId="ADAL" clId="{C77B139C-E8C4-463C-B9C7-6CAC564B9113}" dt="2025-05-28T07:26:52.371" v="37" actId="47"/>
        <pc:sldMkLst>
          <pc:docMk/>
          <pc:sldMk cId="3025806711" sldId="360"/>
        </pc:sldMkLst>
      </pc:sldChg>
      <pc:sldChg chg="del">
        <pc:chgData name="Chris Clark" userId="a74476f7-7198-4aab-a03a-765d1d616d68" providerId="ADAL" clId="{C77B139C-E8C4-463C-B9C7-6CAC564B9113}" dt="2025-05-28T07:26:52.371" v="37" actId="47"/>
        <pc:sldMkLst>
          <pc:docMk/>
          <pc:sldMk cId="459911783" sldId="361"/>
        </pc:sldMkLst>
      </pc:sldChg>
      <pc:sldChg chg="del">
        <pc:chgData name="Chris Clark" userId="a74476f7-7198-4aab-a03a-765d1d616d68" providerId="ADAL" clId="{C77B139C-E8C4-463C-B9C7-6CAC564B9113}" dt="2025-05-28T07:26:52.371" v="37" actId="47"/>
        <pc:sldMkLst>
          <pc:docMk/>
          <pc:sldMk cId="3791457944" sldId="362"/>
        </pc:sldMkLst>
      </pc:sldChg>
      <pc:sldChg chg="del">
        <pc:chgData name="Chris Clark" userId="a74476f7-7198-4aab-a03a-765d1d616d68" providerId="ADAL" clId="{C77B139C-E8C4-463C-B9C7-6CAC564B9113}" dt="2025-05-28T07:26:52.371" v="37" actId="47"/>
        <pc:sldMkLst>
          <pc:docMk/>
          <pc:sldMk cId="1250055469" sldId="363"/>
        </pc:sldMkLst>
      </pc:sldChg>
      <pc:sldChg chg="del">
        <pc:chgData name="Chris Clark" userId="a74476f7-7198-4aab-a03a-765d1d616d68" providerId="ADAL" clId="{C77B139C-E8C4-463C-B9C7-6CAC564B9113}" dt="2025-05-28T07:26:52.371" v="37" actId="47"/>
        <pc:sldMkLst>
          <pc:docMk/>
          <pc:sldMk cId="2211129676" sldId="364"/>
        </pc:sldMkLst>
      </pc:sldChg>
      <pc:sldChg chg="del">
        <pc:chgData name="Chris Clark" userId="a74476f7-7198-4aab-a03a-765d1d616d68" providerId="ADAL" clId="{C77B139C-E8C4-463C-B9C7-6CAC564B9113}" dt="2025-05-28T07:26:52.371" v="37" actId="47"/>
        <pc:sldMkLst>
          <pc:docMk/>
          <pc:sldMk cId="1221377925" sldId="365"/>
        </pc:sldMkLst>
      </pc:sldChg>
      <pc:sldChg chg="del">
        <pc:chgData name="Chris Clark" userId="a74476f7-7198-4aab-a03a-765d1d616d68" providerId="ADAL" clId="{C77B139C-E8C4-463C-B9C7-6CAC564B9113}" dt="2025-05-28T07:26:52.371" v="37" actId="47"/>
        <pc:sldMkLst>
          <pc:docMk/>
          <pc:sldMk cId="3990502926" sldId="366"/>
        </pc:sldMkLst>
      </pc:sldChg>
      <pc:sldChg chg="del">
        <pc:chgData name="Chris Clark" userId="a74476f7-7198-4aab-a03a-765d1d616d68" providerId="ADAL" clId="{C77B139C-E8C4-463C-B9C7-6CAC564B9113}" dt="2025-05-28T07:26:52.371" v="37" actId="47"/>
        <pc:sldMkLst>
          <pc:docMk/>
          <pc:sldMk cId="3436051791" sldId="367"/>
        </pc:sldMkLst>
      </pc:sldChg>
      <pc:sldChg chg="del">
        <pc:chgData name="Chris Clark" userId="a74476f7-7198-4aab-a03a-765d1d616d68" providerId="ADAL" clId="{C77B139C-E8C4-463C-B9C7-6CAC564B9113}" dt="2025-05-28T07:26:52.371" v="37" actId="47"/>
        <pc:sldMkLst>
          <pc:docMk/>
          <pc:sldMk cId="2095623195" sldId="368"/>
        </pc:sldMkLst>
      </pc:sldChg>
      <pc:sldChg chg="modSp mod">
        <pc:chgData name="Chris Clark" userId="a74476f7-7198-4aab-a03a-765d1d616d68" providerId="ADAL" clId="{C77B139C-E8C4-463C-B9C7-6CAC564B9113}" dt="2025-05-28T09:22:33.741" v="908" actId="12"/>
        <pc:sldMkLst>
          <pc:docMk/>
          <pc:sldMk cId="2643891141" sldId="369"/>
        </pc:sldMkLst>
        <pc:spChg chg="mod">
          <ac:chgData name="Chris Clark" userId="a74476f7-7198-4aab-a03a-765d1d616d68" providerId="ADAL" clId="{C77B139C-E8C4-463C-B9C7-6CAC564B9113}" dt="2025-05-28T09:22:33.741" v="908" actId="12"/>
          <ac:spMkLst>
            <pc:docMk/>
            <pc:sldMk cId="2643891141" sldId="369"/>
            <ac:spMk id="2" creationId="{3A53F52A-C341-ACF5-1EAB-FC2D855609D6}"/>
          </ac:spMkLst>
        </pc:spChg>
      </pc:sldChg>
      <pc:sldChg chg="del">
        <pc:chgData name="Chris Clark" userId="a74476f7-7198-4aab-a03a-765d1d616d68" providerId="ADAL" clId="{C77B139C-E8C4-463C-B9C7-6CAC564B9113}" dt="2025-05-28T07:26:55.093" v="38" actId="47"/>
        <pc:sldMkLst>
          <pc:docMk/>
          <pc:sldMk cId="1271859859" sldId="370"/>
        </pc:sldMkLst>
      </pc:sldChg>
      <pc:sldChg chg="delSp modSp add mod">
        <pc:chgData name="Chris Clark" userId="a74476f7-7198-4aab-a03a-765d1d616d68" providerId="ADAL" clId="{C77B139C-E8C4-463C-B9C7-6CAC564B9113}" dt="2025-05-28T08:22:42.938" v="110" actId="20577"/>
        <pc:sldMkLst>
          <pc:docMk/>
          <pc:sldMk cId="2937183969" sldId="370"/>
        </pc:sldMkLst>
        <pc:spChg chg="mod">
          <ac:chgData name="Chris Clark" userId="a74476f7-7198-4aab-a03a-765d1d616d68" providerId="ADAL" clId="{C77B139C-E8C4-463C-B9C7-6CAC564B9113}" dt="2025-05-28T08:22:42.938" v="110" actId="20577"/>
          <ac:spMkLst>
            <pc:docMk/>
            <pc:sldMk cId="2937183969" sldId="370"/>
            <ac:spMk id="2" creationId="{769849F2-0B9F-C24F-CF52-CAA63B74C744}"/>
          </ac:spMkLst>
        </pc:spChg>
      </pc:sldChg>
      <pc:sldChg chg="del">
        <pc:chgData name="Chris Clark" userId="a74476f7-7198-4aab-a03a-765d1d616d68" providerId="ADAL" clId="{C77B139C-E8C4-463C-B9C7-6CAC564B9113}" dt="2025-05-28T07:26:55.093" v="38" actId="47"/>
        <pc:sldMkLst>
          <pc:docMk/>
          <pc:sldMk cId="2140677476" sldId="371"/>
        </pc:sldMkLst>
      </pc:sldChg>
      <pc:sldChg chg="addSp delSp modSp add mod">
        <pc:chgData name="Chris Clark" userId="a74476f7-7198-4aab-a03a-765d1d616d68" providerId="ADAL" clId="{C77B139C-E8C4-463C-B9C7-6CAC564B9113}" dt="2025-05-28T08:23:58.225" v="135" actId="14100"/>
        <pc:sldMkLst>
          <pc:docMk/>
          <pc:sldMk cId="3210279720" sldId="371"/>
        </pc:sldMkLst>
        <pc:spChg chg="mod">
          <ac:chgData name="Chris Clark" userId="a74476f7-7198-4aab-a03a-765d1d616d68" providerId="ADAL" clId="{C77B139C-E8C4-463C-B9C7-6CAC564B9113}" dt="2025-05-28T08:23:01.388" v="114"/>
          <ac:spMkLst>
            <pc:docMk/>
            <pc:sldMk cId="3210279720" sldId="371"/>
            <ac:spMk id="2" creationId="{6CEA1545-5737-8860-10E3-A1B326252726}"/>
          </ac:spMkLst>
        </pc:spChg>
        <pc:spChg chg="add mod">
          <ac:chgData name="Chris Clark" userId="a74476f7-7198-4aab-a03a-765d1d616d68" providerId="ADAL" clId="{C77B139C-E8C4-463C-B9C7-6CAC564B9113}" dt="2025-05-28T08:23:39.584" v="130" actId="1076"/>
          <ac:spMkLst>
            <pc:docMk/>
            <pc:sldMk cId="3210279720" sldId="371"/>
            <ac:spMk id="3" creationId="{A7E4C117-E569-DD6A-729D-6A7843835377}"/>
          </ac:spMkLst>
        </pc:spChg>
        <pc:spChg chg="mod">
          <ac:chgData name="Chris Clark" userId="a74476f7-7198-4aab-a03a-765d1d616d68" providerId="ADAL" clId="{C77B139C-E8C4-463C-B9C7-6CAC564B9113}" dt="2025-05-28T08:23:58.225" v="135" actId="14100"/>
          <ac:spMkLst>
            <pc:docMk/>
            <pc:sldMk cId="3210279720" sldId="371"/>
            <ac:spMk id="9" creationId="{7D8ACE2A-0157-882F-084F-5C325437633E}"/>
          </ac:spMkLst>
        </pc:spChg>
        <pc:picChg chg="add mod">
          <ac:chgData name="Chris Clark" userId="a74476f7-7198-4aab-a03a-765d1d616d68" providerId="ADAL" clId="{C77B139C-E8C4-463C-B9C7-6CAC564B9113}" dt="2025-05-28T08:23:51.777" v="133" actId="1076"/>
          <ac:picMkLst>
            <pc:docMk/>
            <pc:sldMk cId="3210279720" sldId="371"/>
            <ac:picMk id="6" creationId="{D0DD1422-E773-BA0A-5FF6-F199135AE2F3}"/>
          </ac:picMkLst>
        </pc:picChg>
      </pc:sldChg>
      <pc:sldChg chg="addSp delSp modSp add mod">
        <pc:chgData name="Chris Clark" userId="a74476f7-7198-4aab-a03a-765d1d616d68" providerId="ADAL" clId="{C77B139C-E8C4-463C-B9C7-6CAC564B9113}" dt="2025-05-28T08:25:26.664" v="180" actId="14100"/>
        <pc:sldMkLst>
          <pc:docMk/>
          <pc:sldMk cId="166833369" sldId="372"/>
        </pc:sldMkLst>
        <pc:spChg chg="mod">
          <ac:chgData name="Chris Clark" userId="a74476f7-7198-4aab-a03a-765d1d616d68" providerId="ADAL" clId="{C77B139C-E8C4-463C-B9C7-6CAC564B9113}" dt="2025-05-28T08:25:26.664" v="180" actId="14100"/>
          <ac:spMkLst>
            <pc:docMk/>
            <pc:sldMk cId="166833369" sldId="372"/>
            <ac:spMk id="3" creationId="{F4A36937-771C-72B5-7AB6-610C14B60B88}"/>
          </ac:spMkLst>
        </pc:spChg>
        <pc:spChg chg="mod">
          <ac:chgData name="Chris Clark" userId="a74476f7-7198-4aab-a03a-765d1d616d68" providerId="ADAL" clId="{C77B139C-E8C4-463C-B9C7-6CAC564B9113}" dt="2025-05-28T08:25:13.640" v="177" actId="1036"/>
          <ac:spMkLst>
            <pc:docMk/>
            <pc:sldMk cId="166833369" sldId="372"/>
            <ac:spMk id="9" creationId="{BAD1131E-B05C-CD09-A0D8-3201D208B32D}"/>
          </ac:spMkLst>
        </pc:spChg>
        <pc:picChg chg="add mod modCrop">
          <ac:chgData name="Chris Clark" userId="a74476f7-7198-4aab-a03a-765d1d616d68" providerId="ADAL" clId="{C77B139C-E8C4-463C-B9C7-6CAC564B9113}" dt="2025-05-28T08:25:23.037" v="179" actId="14100"/>
          <ac:picMkLst>
            <pc:docMk/>
            <pc:sldMk cId="166833369" sldId="372"/>
            <ac:picMk id="5" creationId="{14797B4A-1BD8-0003-7578-39335A187050}"/>
          </ac:picMkLst>
        </pc:picChg>
      </pc:sldChg>
      <pc:sldChg chg="del">
        <pc:chgData name="Chris Clark" userId="a74476f7-7198-4aab-a03a-765d1d616d68" providerId="ADAL" clId="{C77B139C-E8C4-463C-B9C7-6CAC564B9113}" dt="2025-05-28T07:25:08.434" v="15" actId="47"/>
        <pc:sldMkLst>
          <pc:docMk/>
          <pc:sldMk cId="1733049484" sldId="372"/>
        </pc:sldMkLst>
      </pc:sldChg>
      <pc:sldChg chg="addSp delSp modSp add mod">
        <pc:chgData name="Chris Clark" userId="a74476f7-7198-4aab-a03a-765d1d616d68" providerId="ADAL" clId="{C77B139C-E8C4-463C-B9C7-6CAC564B9113}" dt="2025-05-28T08:26:36.408" v="242" actId="14100"/>
        <pc:sldMkLst>
          <pc:docMk/>
          <pc:sldMk cId="1284622326" sldId="373"/>
        </pc:sldMkLst>
        <pc:spChg chg="add mod">
          <ac:chgData name="Chris Clark" userId="a74476f7-7198-4aab-a03a-765d1d616d68" providerId="ADAL" clId="{C77B139C-E8C4-463C-B9C7-6CAC564B9113}" dt="2025-05-28T08:26:30.693" v="240" actId="14100"/>
          <ac:spMkLst>
            <pc:docMk/>
            <pc:sldMk cId="1284622326" sldId="373"/>
            <ac:spMk id="2" creationId="{535A21C2-0409-19D2-37CD-A3AE7EB1F4C5}"/>
          </ac:spMkLst>
        </pc:spChg>
        <pc:spChg chg="mod">
          <ac:chgData name="Chris Clark" userId="a74476f7-7198-4aab-a03a-765d1d616d68" providerId="ADAL" clId="{C77B139C-E8C4-463C-B9C7-6CAC564B9113}" dt="2025-05-28T08:25:44.800" v="184"/>
          <ac:spMkLst>
            <pc:docMk/>
            <pc:sldMk cId="1284622326" sldId="373"/>
            <ac:spMk id="3" creationId="{EC7D7554-2D18-E01A-9019-B6346332D63A}"/>
          </ac:spMkLst>
        </pc:spChg>
        <pc:spChg chg="mod">
          <ac:chgData name="Chris Clark" userId="a74476f7-7198-4aab-a03a-765d1d616d68" providerId="ADAL" clId="{C77B139C-E8C4-463C-B9C7-6CAC564B9113}" dt="2025-05-28T08:26:36.408" v="242" actId="14100"/>
          <ac:spMkLst>
            <pc:docMk/>
            <pc:sldMk cId="1284622326" sldId="373"/>
            <ac:spMk id="9" creationId="{47677BDF-7655-50A5-FD3A-20C08596B245}"/>
          </ac:spMkLst>
        </pc:spChg>
      </pc:sldChg>
      <pc:sldChg chg="delSp modSp add mod">
        <pc:chgData name="Chris Clark" userId="a74476f7-7198-4aab-a03a-765d1d616d68" providerId="ADAL" clId="{C77B139C-E8C4-463C-B9C7-6CAC564B9113}" dt="2025-05-28T08:27:10.927" v="250" actId="1076"/>
        <pc:sldMkLst>
          <pc:docMk/>
          <pc:sldMk cId="3713991757" sldId="374"/>
        </pc:sldMkLst>
        <pc:spChg chg="mod">
          <ac:chgData name="Chris Clark" userId="a74476f7-7198-4aab-a03a-765d1d616d68" providerId="ADAL" clId="{C77B139C-E8C4-463C-B9C7-6CAC564B9113}" dt="2025-05-28T08:27:10.927" v="250" actId="1076"/>
          <ac:spMkLst>
            <pc:docMk/>
            <pc:sldMk cId="3713991757" sldId="374"/>
            <ac:spMk id="3" creationId="{CFA4A21D-6529-3D37-CD4A-8279E6211852}"/>
          </ac:spMkLst>
        </pc:spChg>
      </pc:sldChg>
      <pc:sldChg chg="delSp modSp add mod">
        <pc:chgData name="Chris Clark" userId="a74476f7-7198-4aab-a03a-765d1d616d68" providerId="ADAL" clId="{C77B139C-E8C4-463C-B9C7-6CAC564B9113}" dt="2025-05-28T09:18:03.868" v="775" actId="1038"/>
        <pc:sldMkLst>
          <pc:docMk/>
          <pc:sldMk cId="608193144" sldId="375"/>
        </pc:sldMkLst>
        <pc:spChg chg="mod">
          <ac:chgData name="Chris Clark" userId="a74476f7-7198-4aab-a03a-765d1d616d68" providerId="ADAL" clId="{C77B139C-E8C4-463C-B9C7-6CAC564B9113}" dt="2025-05-28T09:18:03.868" v="775" actId="1038"/>
          <ac:spMkLst>
            <pc:docMk/>
            <pc:sldMk cId="608193144" sldId="375"/>
            <ac:spMk id="3" creationId="{DCB56E1A-9F6D-AF87-5A01-CF985148D9F8}"/>
          </ac:spMkLst>
        </pc:spChg>
      </pc:sldChg>
      <pc:sldChg chg="addSp delSp modSp add mod">
        <pc:chgData name="Chris Clark" userId="a74476f7-7198-4aab-a03a-765d1d616d68" providerId="ADAL" clId="{C77B139C-E8C4-463C-B9C7-6CAC564B9113}" dt="2025-05-28T09:05:53.683" v="326" actId="1076"/>
        <pc:sldMkLst>
          <pc:docMk/>
          <pc:sldMk cId="1490840746" sldId="376"/>
        </pc:sldMkLst>
        <pc:spChg chg="mod">
          <ac:chgData name="Chris Clark" userId="a74476f7-7198-4aab-a03a-765d1d616d68" providerId="ADAL" clId="{C77B139C-E8C4-463C-B9C7-6CAC564B9113}" dt="2025-05-28T09:05:27.253" v="310"/>
          <ac:spMkLst>
            <pc:docMk/>
            <pc:sldMk cId="1490840746" sldId="376"/>
            <ac:spMk id="2" creationId="{BDC15E69-8D86-AAFD-AF20-A1EA6F98CE0D}"/>
          </ac:spMkLst>
        </pc:spChg>
        <pc:spChg chg="mod">
          <ac:chgData name="Chris Clark" userId="a74476f7-7198-4aab-a03a-765d1d616d68" providerId="ADAL" clId="{C77B139C-E8C4-463C-B9C7-6CAC564B9113}" dt="2025-05-28T09:05:50.453" v="324" actId="1035"/>
          <ac:spMkLst>
            <pc:docMk/>
            <pc:sldMk cId="1490840746" sldId="376"/>
            <ac:spMk id="9" creationId="{44ED1684-ACC8-1CAA-F658-8EFA6CD6BB4D}"/>
          </ac:spMkLst>
        </pc:spChg>
        <pc:picChg chg="add mod">
          <ac:chgData name="Chris Clark" userId="a74476f7-7198-4aab-a03a-765d1d616d68" providerId="ADAL" clId="{C77B139C-E8C4-463C-B9C7-6CAC564B9113}" dt="2025-05-28T09:05:53.683" v="326" actId="1076"/>
          <ac:picMkLst>
            <pc:docMk/>
            <pc:sldMk cId="1490840746" sldId="376"/>
            <ac:picMk id="4" creationId="{0382CD63-9A89-2EDD-6F10-E7EAA4EB7DBD}"/>
          </ac:picMkLst>
        </pc:picChg>
      </pc:sldChg>
      <pc:sldChg chg="addSp delSp modSp add mod">
        <pc:chgData name="Chris Clark" userId="a74476f7-7198-4aab-a03a-765d1d616d68" providerId="ADAL" clId="{C77B139C-E8C4-463C-B9C7-6CAC564B9113}" dt="2025-05-28T09:07:30.783" v="385" actId="1076"/>
        <pc:sldMkLst>
          <pc:docMk/>
          <pc:sldMk cId="2185039521" sldId="377"/>
        </pc:sldMkLst>
        <pc:spChg chg="mod">
          <ac:chgData name="Chris Clark" userId="a74476f7-7198-4aab-a03a-765d1d616d68" providerId="ADAL" clId="{C77B139C-E8C4-463C-B9C7-6CAC564B9113}" dt="2025-05-28T09:06:15.876" v="329"/>
          <ac:spMkLst>
            <pc:docMk/>
            <pc:sldMk cId="2185039521" sldId="377"/>
            <ac:spMk id="2" creationId="{891E7040-8038-F2B1-C3CE-FAA7B1C68734}"/>
          </ac:spMkLst>
        </pc:spChg>
        <pc:spChg chg="mod ord">
          <ac:chgData name="Chris Clark" userId="a74476f7-7198-4aab-a03a-765d1d616d68" providerId="ADAL" clId="{C77B139C-E8C4-463C-B9C7-6CAC564B9113}" dt="2025-05-28T09:07:30.783" v="385" actId="1076"/>
          <ac:spMkLst>
            <pc:docMk/>
            <pc:sldMk cId="2185039521" sldId="377"/>
            <ac:spMk id="3" creationId="{ADD2BEA5-643A-DF05-ABB4-435914FF9246}"/>
          </ac:spMkLst>
        </pc:spChg>
        <pc:spChg chg="add mod ord">
          <ac:chgData name="Chris Clark" userId="a74476f7-7198-4aab-a03a-765d1d616d68" providerId="ADAL" clId="{C77B139C-E8C4-463C-B9C7-6CAC564B9113}" dt="2025-05-28T09:07:30.783" v="385" actId="1076"/>
          <ac:spMkLst>
            <pc:docMk/>
            <pc:sldMk cId="2185039521" sldId="377"/>
            <ac:spMk id="4" creationId="{5D71B054-DABD-C0E6-C9A6-2E6C0F7C34F9}"/>
          </ac:spMkLst>
        </pc:spChg>
        <pc:spChg chg="mod">
          <ac:chgData name="Chris Clark" userId="a74476f7-7198-4aab-a03a-765d1d616d68" providerId="ADAL" clId="{C77B139C-E8C4-463C-B9C7-6CAC564B9113}" dt="2025-05-28T09:07:10.881" v="378"/>
          <ac:spMkLst>
            <pc:docMk/>
            <pc:sldMk cId="2185039521" sldId="377"/>
            <ac:spMk id="9" creationId="{5AAB147E-5B73-5EDF-3846-A8A66D3F22B2}"/>
          </ac:spMkLst>
        </pc:spChg>
        <pc:picChg chg="add mod ord">
          <ac:chgData name="Chris Clark" userId="a74476f7-7198-4aab-a03a-765d1d616d68" providerId="ADAL" clId="{C77B139C-E8C4-463C-B9C7-6CAC564B9113}" dt="2025-05-28T09:07:25.297" v="383" actId="166"/>
          <ac:picMkLst>
            <pc:docMk/>
            <pc:sldMk cId="2185039521" sldId="377"/>
            <ac:picMk id="5" creationId="{0C56B46B-D581-B85C-6224-954FE62D57D5}"/>
          </ac:picMkLst>
        </pc:picChg>
      </pc:sldChg>
      <pc:sldChg chg="addSp delSp modSp add mod">
        <pc:chgData name="Chris Clark" userId="a74476f7-7198-4aab-a03a-765d1d616d68" providerId="ADAL" clId="{C77B139C-E8C4-463C-B9C7-6CAC564B9113}" dt="2025-05-28T09:10:47.634" v="576" actId="1076"/>
        <pc:sldMkLst>
          <pc:docMk/>
          <pc:sldMk cId="1527726120" sldId="378"/>
        </pc:sldMkLst>
        <pc:spChg chg="mod">
          <ac:chgData name="Chris Clark" userId="a74476f7-7198-4aab-a03a-765d1d616d68" providerId="ADAL" clId="{C77B139C-E8C4-463C-B9C7-6CAC564B9113}" dt="2025-05-28T09:10:47.634" v="576" actId="1076"/>
          <ac:spMkLst>
            <pc:docMk/>
            <pc:sldMk cId="1527726120" sldId="378"/>
            <ac:spMk id="4" creationId="{1D5AD3F1-197F-CB0A-59CE-6FABEC9EFCA8}"/>
          </ac:spMkLst>
        </pc:spChg>
        <pc:spChg chg="add mod">
          <ac:chgData name="Chris Clark" userId="a74476f7-7198-4aab-a03a-765d1d616d68" providerId="ADAL" clId="{C77B139C-E8C4-463C-B9C7-6CAC564B9113}" dt="2025-05-28T09:10:39.311" v="572"/>
          <ac:spMkLst>
            <pc:docMk/>
            <pc:sldMk cId="1527726120" sldId="378"/>
            <ac:spMk id="6" creationId="{1894778F-F9BF-7A0D-8830-4058791AE9EE}"/>
          </ac:spMkLst>
        </pc:spChg>
        <pc:spChg chg="mod">
          <ac:chgData name="Chris Clark" userId="a74476f7-7198-4aab-a03a-765d1d616d68" providerId="ADAL" clId="{C77B139C-E8C4-463C-B9C7-6CAC564B9113}" dt="2025-05-28T09:10:34.411" v="569" actId="1076"/>
          <ac:spMkLst>
            <pc:docMk/>
            <pc:sldMk cId="1527726120" sldId="378"/>
            <ac:spMk id="9" creationId="{A6572EC0-D8A4-777E-34C2-3767B3B29044}"/>
          </ac:spMkLst>
        </pc:spChg>
        <pc:picChg chg="mod">
          <ac:chgData name="Chris Clark" userId="a74476f7-7198-4aab-a03a-765d1d616d68" providerId="ADAL" clId="{C77B139C-E8C4-463C-B9C7-6CAC564B9113}" dt="2025-05-28T09:10:31.753" v="568" actId="14100"/>
          <ac:picMkLst>
            <pc:docMk/>
            <pc:sldMk cId="1527726120" sldId="378"/>
            <ac:picMk id="5" creationId="{CC6D877D-6289-2B77-B47F-7B01A26B02B8}"/>
          </ac:picMkLst>
        </pc:picChg>
        <pc:picChg chg="add mod">
          <ac:chgData name="Chris Clark" userId="a74476f7-7198-4aab-a03a-765d1d616d68" providerId="ADAL" clId="{C77B139C-E8C4-463C-B9C7-6CAC564B9113}" dt="2025-05-28T09:10:28.045" v="567" actId="1076"/>
          <ac:picMkLst>
            <pc:docMk/>
            <pc:sldMk cId="1527726120" sldId="378"/>
            <ac:picMk id="7" creationId="{92B51E8E-295F-BDF6-4519-BF617F3A73E3}"/>
          </ac:picMkLst>
        </pc:picChg>
      </pc:sldChg>
      <pc:sldChg chg="addSp delSp modSp add mod">
        <pc:chgData name="Chris Clark" userId="a74476f7-7198-4aab-a03a-765d1d616d68" providerId="ADAL" clId="{C77B139C-E8C4-463C-B9C7-6CAC564B9113}" dt="2025-06-13T10:10:17.447" v="1051" actId="1035"/>
        <pc:sldMkLst>
          <pc:docMk/>
          <pc:sldMk cId="3349258753" sldId="379"/>
        </pc:sldMkLst>
        <pc:spChg chg="mod">
          <ac:chgData name="Chris Clark" userId="a74476f7-7198-4aab-a03a-765d1d616d68" providerId="ADAL" clId="{C77B139C-E8C4-463C-B9C7-6CAC564B9113}" dt="2025-06-13T10:10:17.447" v="1051" actId="1035"/>
          <ac:spMkLst>
            <pc:docMk/>
            <pc:sldMk cId="3349258753" sldId="379"/>
            <ac:spMk id="9" creationId="{D7B3E354-5A26-1126-5B41-C995A1321349}"/>
          </ac:spMkLst>
        </pc:spChg>
        <pc:picChg chg="add mod">
          <ac:chgData name="Chris Clark" userId="a74476f7-7198-4aab-a03a-765d1d616d68" providerId="ADAL" clId="{C77B139C-E8C4-463C-B9C7-6CAC564B9113}" dt="2025-05-28T09:11:35.662" v="597" actId="14100"/>
          <ac:picMkLst>
            <pc:docMk/>
            <pc:sldMk cId="3349258753" sldId="379"/>
            <ac:picMk id="5" creationId="{CFA09B38-A653-6792-2D73-8C924E7651A1}"/>
          </ac:picMkLst>
        </pc:picChg>
      </pc:sldChg>
      <pc:sldChg chg="addSp delSp modSp add mod">
        <pc:chgData name="Chris Clark" userId="a74476f7-7198-4aab-a03a-765d1d616d68" providerId="ADAL" clId="{C77B139C-E8C4-463C-B9C7-6CAC564B9113}" dt="2025-06-15T22:20:35.493" v="1052" actId="12"/>
        <pc:sldMkLst>
          <pc:docMk/>
          <pc:sldMk cId="694040221" sldId="380"/>
        </pc:sldMkLst>
        <pc:spChg chg="mod">
          <ac:chgData name="Chris Clark" userId="a74476f7-7198-4aab-a03a-765d1d616d68" providerId="ADAL" clId="{C77B139C-E8C4-463C-B9C7-6CAC564B9113}" dt="2025-05-28T09:12:19.198" v="605"/>
          <ac:spMkLst>
            <pc:docMk/>
            <pc:sldMk cId="694040221" sldId="380"/>
            <ac:spMk id="2" creationId="{8CCF9B7F-756F-8DF4-7072-CDD88BC6CDAC}"/>
          </ac:spMkLst>
        </pc:spChg>
        <pc:spChg chg="mod">
          <ac:chgData name="Chris Clark" userId="a74476f7-7198-4aab-a03a-765d1d616d68" providerId="ADAL" clId="{C77B139C-E8C4-463C-B9C7-6CAC564B9113}" dt="2025-06-15T22:20:35.493" v="1052" actId="12"/>
          <ac:spMkLst>
            <pc:docMk/>
            <pc:sldMk cId="694040221" sldId="380"/>
            <ac:spMk id="4" creationId="{6F4911B2-8130-0078-36BA-6C08B3B6471F}"/>
          </ac:spMkLst>
        </pc:spChg>
        <pc:spChg chg="add mod">
          <ac:chgData name="Chris Clark" userId="a74476f7-7198-4aab-a03a-765d1d616d68" providerId="ADAL" clId="{C77B139C-E8C4-463C-B9C7-6CAC564B9113}" dt="2025-05-28T09:16:12.168" v="683" actId="1076"/>
          <ac:spMkLst>
            <pc:docMk/>
            <pc:sldMk cId="694040221" sldId="380"/>
            <ac:spMk id="7" creationId="{7F0433AA-444A-4D29-B1D1-7F67EF4346AA}"/>
          </ac:spMkLst>
        </pc:spChg>
        <pc:picChg chg="add mod">
          <ac:chgData name="Chris Clark" userId="a74476f7-7198-4aab-a03a-765d1d616d68" providerId="ADAL" clId="{C77B139C-E8C4-463C-B9C7-6CAC564B9113}" dt="2025-05-28T09:12:49.974" v="621" actId="1076"/>
          <ac:picMkLst>
            <pc:docMk/>
            <pc:sldMk cId="694040221" sldId="380"/>
            <ac:picMk id="6" creationId="{BE11007A-7B07-CFBA-4CA6-6BF087DFC27E}"/>
          </ac:picMkLst>
        </pc:picChg>
      </pc:sldChg>
      <pc:sldChg chg="addSp delSp modSp add mod">
        <pc:chgData name="Chris Clark" userId="a74476f7-7198-4aab-a03a-765d1d616d68" providerId="ADAL" clId="{C77B139C-E8C4-463C-B9C7-6CAC564B9113}" dt="2025-06-15T22:20:51.862" v="1053" actId="12"/>
        <pc:sldMkLst>
          <pc:docMk/>
          <pc:sldMk cId="858926157" sldId="381"/>
        </pc:sldMkLst>
        <pc:spChg chg="mod ord">
          <ac:chgData name="Chris Clark" userId="a74476f7-7198-4aab-a03a-765d1d616d68" providerId="ADAL" clId="{C77B139C-E8C4-463C-B9C7-6CAC564B9113}" dt="2025-06-15T22:20:51.862" v="1053" actId="12"/>
          <ac:spMkLst>
            <pc:docMk/>
            <pc:sldMk cId="858926157" sldId="381"/>
            <ac:spMk id="4" creationId="{83A92217-801B-9CA0-9F02-038DCDDBEA54}"/>
          </ac:spMkLst>
        </pc:spChg>
        <pc:spChg chg="add mod">
          <ac:chgData name="Chris Clark" userId="a74476f7-7198-4aab-a03a-765d1d616d68" providerId="ADAL" clId="{C77B139C-E8C4-463C-B9C7-6CAC564B9113}" dt="2025-06-13T10:00:52.846" v="920" actId="14100"/>
          <ac:spMkLst>
            <pc:docMk/>
            <pc:sldMk cId="858926157" sldId="381"/>
            <ac:spMk id="7" creationId="{CB2B4D10-108E-8721-9527-AC98EC4C32F8}"/>
          </ac:spMkLst>
        </pc:spChg>
        <pc:picChg chg="add mod">
          <ac:chgData name="Chris Clark" userId="a74476f7-7198-4aab-a03a-765d1d616d68" providerId="ADAL" clId="{C77B139C-E8C4-463C-B9C7-6CAC564B9113}" dt="2025-06-13T10:00:48.723" v="918" actId="1076"/>
          <ac:picMkLst>
            <pc:docMk/>
            <pc:sldMk cId="858926157" sldId="381"/>
            <ac:picMk id="5" creationId="{FFB67189-C659-913A-52AC-DB5727384294}"/>
          </ac:picMkLst>
        </pc:picChg>
      </pc:sldChg>
      <pc:sldChg chg="addSp delSp modSp add mod">
        <pc:chgData name="Chris Clark" userId="a74476f7-7198-4aab-a03a-765d1d616d68" providerId="ADAL" clId="{C77B139C-E8C4-463C-B9C7-6CAC564B9113}" dt="2025-06-13T10:05:00.423" v="1002" actId="1038"/>
        <pc:sldMkLst>
          <pc:docMk/>
          <pc:sldMk cId="1312789430" sldId="382"/>
        </pc:sldMkLst>
        <pc:spChg chg="mod">
          <ac:chgData name="Chris Clark" userId="a74476f7-7198-4aab-a03a-765d1d616d68" providerId="ADAL" clId="{C77B139C-E8C4-463C-B9C7-6CAC564B9113}" dt="2025-05-28T09:15:25.361" v="673" actId="1076"/>
          <ac:spMkLst>
            <pc:docMk/>
            <pc:sldMk cId="1312789430" sldId="382"/>
            <ac:spMk id="4" creationId="{8B782647-5DDF-114A-4CBD-768800803A74}"/>
          </ac:spMkLst>
        </pc:spChg>
        <pc:spChg chg="add mod">
          <ac:chgData name="Chris Clark" userId="a74476f7-7198-4aab-a03a-765d1d616d68" providerId="ADAL" clId="{C77B139C-E8C4-463C-B9C7-6CAC564B9113}" dt="2025-06-13T10:05:00.423" v="1002" actId="1038"/>
          <ac:spMkLst>
            <pc:docMk/>
            <pc:sldMk cId="1312789430" sldId="382"/>
            <ac:spMk id="6" creationId="{3D93283B-4283-87C0-BD8B-5DA4200C2136}"/>
          </ac:spMkLst>
        </pc:spChg>
        <pc:picChg chg="add mod">
          <ac:chgData name="Chris Clark" userId="a74476f7-7198-4aab-a03a-765d1d616d68" providerId="ADAL" clId="{C77B139C-E8C4-463C-B9C7-6CAC564B9113}" dt="2025-05-28T09:15:04.400" v="660" actId="1076"/>
          <ac:picMkLst>
            <pc:docMk/>
            <pc:sldMk cId="1312789430" sldId="382"/>
            <ac:picMk id="3" creationId="{56E014DE-FBF1-D650-B479-DDDA14152BE2}"/>
          </ac:picMkLst>
        </pc:picChg>
      </pc:sldChg>
      <pc:sldChg chg="addSp delSp modSp add mod">
        <pc:chgData name="Chris Clark" userId="a74476f7-7198-4aab-a03a-765d1d616d68" providerId="ADAL" clId="{C77B139C-E8C4-463C-B9C7-6CAC564B9113}" dt="2025-06-15T22:21:42.485" v="1054" actId="12"/>
        <pc:sldMkLst>
          <pc:docMk/>
          <pc:sldMk cId="3795014067" sldId="383"/>
        </pc:sldMkLst>
        <pc:spChg chg="mod">
          <ac:chgData name="Chris Clark" userId="a74476f7-7198-4aab-a03a-765d1d616d68" providerId="ADAL" clId="{C77B139C-E8C4-463C-B9C7-6CAC564B9113}" dt="2025-06-15T22:21:42.485" v="1054" actId="12"/>
          <ac:spMkLst>
            <pc:docMk/>
            <pc:sldMk cId="3795014067" sldId="383"/>
            <ac:spMk id="4" creationId="{D38A6214-2A36-4400-E0E3-66A2EB17D0D9}"/>
          </ac:spMkLst>
        </pc:spChg>
        <pc:spChg chg="add mod">
          <ac:chgData name="Chris Clark" userId="a74476f7-7198-4aab-a03a-765d1d616d68" providerId="ADAL" clId="{C77B139C-E8C4-463C-B9C7-6CAC564B9113}" dt="2025-06-13T10:09:56.007" v="1047" actId="1076"/>
          <ac:spMkLst>
            <pc:docMk/>
            <pc:sldMk cId="3795014067" sldId="383"/>
            <ac:spMk id="8" creationId="{2B17E41F-4C6F-8C3C-4398-DE7C97364699}"/>
          </ac:spMkLst>
        </pc:spChg>
        <pc:picChg chg="add mod">
          <ac:chgData name="Chris Clark" userId="a74476f7-7198-4aab-a03a-765d1d616d68" providerId="ADAL" clId="{C77B139C-E8C4-463C-B9C7-6CAC564B9113}" dt="2025-05-28T09:15:58.512" v="680" actId="1076"/>
          <ac:picMkLst>
            <pc:docMk/>
            <pc:sldMk cId="3795014067" sldId="383"/>
            <ac:picMk id="7" creationId="{022D5EB8-673A-51D2-9BBC-A7F64D3B66BF}"/>
          </ac:picMkLst>
        </pc:picChg>
      </pc:sldChg>
      <pc:sldChg chg="addSp delSp modSp add mod">
        <pc:chgData name="Chris Clark" userId="a74476f7-7198-4aab-a03a-765d1d616d68" providerId="ADAL" clId="{C77B139C-E8C4-463C-B9C7-6CAC564B9113}" dt="2025-05-28T09:17:53.197" v="763" actId="1037"/>
        <pc:sldMkLst>
          <pc:docMk/>
          <pc:sldMk cId="4200543069" sldId="384"/>
        </pc:sldMkLst>
        <pc:spChg chg="add mod">
          <ac:chgData name="Chris Clark" userId="a74476f7-7198-4aab-a03a-765d1d616d68" providerId="ADAL" clId="{C77B139C-E8C4-463C-B9C7-6CAC564B9113}" dt="2025-05-28T09:17:53.197" v="763" actId="1037"/>
          <ac:spMkLst>
            <pc:docMk/>
            <pc:sldMk cId="4200543069" sldId="384"/>
            <ac:spMk id="2" creationId="{6803B219-0590-D32B-EB0F-7B2002B100F5}"/>
          </ac:spMkLst>
        </pc:spChg>
      </pc:sldChg>
      <pc:sldChg chg="addSp delSp modSp add mod">
        <pc:chgData name="Chris Clark" userId="a74476f7-7198-4aab-a03a-765d1d616d68" providerId="ADAL" clId="{C77B139C-E8C4-463C-B9C7-6CAC564B9113}" dt="2025-05-28T09:20:08.468" v="796" actId="14100"/>
        <pc:sldMkLst>
          <pc:docMk/>
          <pc:sldMk cId="931336623" sldId="385"/>
        </pc:sldMkLst>
        <pc:spChg chg="mod">
          <ac:chgData name="Chris Clark" userId="a74476f7-7198-4aab-a03a-765d1d616d68" providerId="ADAL" clId="{C77B139C-E8C4-463C-B9C7-6CAC564B9113}" dt="2025-05-28T09:20:08.468" v="796" actId="14100"/>
          <ac:spMkLst>
            <pc:docMk/>
            <pc:sldMk cId="931336623" sldId="385"/>
            <ac:spMk id="4" creationId="{51DCA728-0FBE-A5E0-FB6E-DF75E0A1B14B}"/>
          </ac:spMkLst>
        </pc:spChg>
        <pc:picChg chg="add mod">
          <ac:chgData name="Chris Clark" userId="a74476f7-7198-4aab-a03a-765d1d616d68" providerId="ADAL" clId="{C77B139C-E8C4-463C-B9C7-6CAC564B9113}" dt="2025-05-28T09:19:56.159" v="791" actId="1076"/>
          <ac:picMkLst>
            <pc:docMk/>
            <pc:sldMk cId="931336623" sldId="385"/>
            <ac:picMk id="3" creationId="{0FB19E33-4C11-A41C-B4E8-46899BBBA9F1}"/>
          </ac:picMkLst>
        </pc:picChg>
        <pc:picChg chg="add mod">
          <ac:chgData name="Chris Clark" userId="a74476f7-7198-4aab-a03a-765d1d616d68" providerId="ADAL" clId="{C77B139C-E8C4-463C-B9C7-6CAC564B9113}" dt="2025-05-28T09:20:02.290" v="793" actId="1076"/>
          <ac:picMkLst>
            <pc:docMk/>
            <pc:sldMk cId="931336623" sldId="385"/>
            <ac:picMk id="10" creationId="{EFA25BD6-54BC-0C5C-A203-EAEF4AB01444}"/>
          </ac:picMkLst>
        </pc:picChg>
      </pc:sldChg>
      <pc:sldChg chg="modSp add mod">
        <pc:chgData name="Chris Clark" userId="a74476f7-7198-4aab-a03a-765d1d616d68" providerId="ADAL" clId="{C77B139C-E8C4-463C-B9C7-6CAC564B9113}" dt="2025-05-28T09:21:07.684" v="883" actId="14100"/>
        <pc:sldMkLst>
          <pc:docMk/>
          <pc:sldMk cId="718386212" sldId="386"/>
        </pc:sldMkLst>
        <pc:spChg chg="mod">
          <ac:chgData name="Chris Clark" userId="a74476f7-7198-4aab-a03a-765d1d616d68" providerId="ADAL" clId="{C77B139C-E8C4-463C-B9C7-6CAC564B9113}" dt="2025-05-28T09:21:07.684" v="883" actId="14100"/>
          <ac:spMkLst>
            <pc:docMk/>
            <pc:sldMk cId="718386212" sldId="386"/>
            <ac:spMk id="5" creationId="{EDB3628B-2A19-87A1-48D8-4A85D72BB422}"/>
          </ac:spMkLst>
        </pc:spChg>
        <pc:graphicFrameChg chg="mod modGraphic">
          <ac:chgData name="Chris Clark" userId="a74476f7-7198-4aab-a03a-765d1d616d68" providerId="ADAL" clId="{C77B139C-E8C4-463C-B9C7-6CAC564B9113}" dt="2025-05-28T09:20:57.281" v="833" actId="1036"/>
          <ac:graphicFrameMkLst>
            <pc:docMk/>
            <pc:sldMk cId="718386212" sldId="386"/>
            <ac:graphicFrameMk id="8" creationId="{3F8AB0BE-FAD1-49D4-2114-B6AEF10C6940}"/>
          </ac:graphicFrameMkLst>
        </pc:graphicFrameChg>
      </pc:sldChg>
      <pc:sldChg chg="modSp add mod">
        <pc:chgData name="Chris Clark" userId="a74476f7-7198-4aab-a03a-765d1d616d68" providerId="ADAL" clId="{C77B139C-E8C4-463C-B9C7-6CAC564B9113}" dt="2025-05-28T09:21:52.479" v="892" actId="20577"/>
        <pc:sldMkLst>
          <pc:docMk/>
          <pc:sldMk cId="3247891156" sldId="387"/>
        </pc:sldMkLst>
        <pc:spChg chg="mod">
          <ac:chgData name="Chris Clark" userId="a74476f7-7198-4aab-a03a-765d1d616d68" providerId="ADAL" clId="{C77B139C-E8C4-463C-B9C7-6CAC564B9113}" dt="2025-05-28T09:21:52.479" v="892" actId="20577"/>
          <ac:spMkLst>
            <pc:docMk/>
            <pc:sldMk cId="3247891156" sldId="387"/>
            <ac:spMk id="2" creationId="{767C4898-9574-C492-0EFA-091DF395351C}"/>
          </ac:spMkLst>
        </pc:spChg>
      </pc:sldChg>
      <pc:sldMasterChg chg="modSp mod">
        <pc:chgData name="Chris Clark" userId="a74476f7-7198-4aab-a03a-765d1d616d68" providerId="ADAL" clId="{C77B139C-E8C4-463C-B9C7-6CAC564B9113}" dt="2025-05-28T09:11:51.526" v="601"/>
        <pc:sldMasterMkLst>
          <pc:docMk/>
          <pc:sldMasterMk cId="824286583" sldId="2147483672"/>
        </pc:sldMasterMkLst>
        <pc:spChg chg="mod">
          <ac:chgData name="Chris Clark" userId="a74476f7-7198-4aab-a03a-765d1d616d68" providerId="ADAL" clId="{C77B139C-E8C4-463C-B9C7-6CAC564B9113}" dt="2025-05-28T09:11:51.526" v="601"/>
          <ac:spMkLst>
            <pc:docMk/>
            <pc:sldMasterMk cId="824286583" sldId="2147483672"/>
            <ac:spMk id="5" creationId="{B045E11A-03A8-48CB-53E5-6C44399ADF4A}"/>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7FC5-EEEC-EE49-8E60-8C31668D9924}" type="datetimeFigureOut">
              <a:rPr lang="en-US" smtClean="0"/>
              <a:t>6/26/2025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534DA-4E12-3A47-A3AC-7CEE5BF2C040}" type="slidenum">
              <a:rPr lang="en-US" smtClean="0"/>
              <a:t>‹#›</a:t>
            </a:fld>
            <a:endParaRPr lang="en-US"/>
          </a:p>
        </p:txBody>
      </p:sp>
    </p:spTree>
    <p:extLst>
      <p:ext uri="{BB962C8B-B14F-4D97-AF65-F5344CB8AC3E}">
        <p14:creationId xmlns:p14="http://schemas.microsoft.com/office/powerpoint/2010/main" val="426013782"/>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1</a:t>
            </a:fld>
            <a:endParaRPr lang="en-US"/>
          </a:p>
        </p:txBody>
      </p:sp>
    </p:spTree>
    <p:extLst>
      <p:ext uri="{BB962C8B-B14F-4D97-AF65-F5344CB8AC3E}">
        <p14:creationId xmlns:p14="http://schemas.microsoft.com/office/powerpoint/2010/main" val="1882784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2CA09-0272-782A-A399-FEBFA68F8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6793A3-EF6E-355A-FB8B-5ED22B081DBD}"/>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AEF42140-8FE3-98FA-E157-F3D0CB2E547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E087FB-F763-694B-3F03-73B60EBD9BC7}"/>
              </a:ext>
            </a:extLst>
          </p:cNvPr>
          <p:cNvSpPr>
            <a:spLocks noGrp="1"/>
          </p:cNvSpPr>
          <p:nvPr>
            <p:ph type="sldNum" sz="quarter" idx="5"/>
          </p:nvPr>
        </p:nvSpPr>
        <p:spPr/>
        <p:txBody>
          <a:bodyPr/>
          <a:lstStyle/>
          <a:p>
            <a:fld id="{EEA534DA-4E12-3A47-A3AC-7CEE5BF2C040}" type="slidenum">
              <a:rPr lang="en-US" smtClean="0"/>
              <a:t>12</a:t>
            </a:fld>
            <a:endParaRPr lang="en-US"/>
          </a:p>
        </p:txBody>
      </p:sp>
    </p:spTree>
    <p:extLst>
      <p:ext uri="{BB962C8B-B14F-4D97-AF65-F5344CB8AC3E}">
        <p14:creationId xmlns:p14="http://schemas.microsoft.com/office/powerpoint/2010/main" val="3751712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35BAC-A3A5-B1C5-6238-20CDE63B4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2B2105-2F51-E2B4-DF32-232C846B48C0}"/>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37B31C25-FA85-F9CA-B78E-044C0C59263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5C92F8-5C1A-4D67-95AC-5CBD6B36D290}"/>
              </a:ext>
            </a:extLst>
          </p:cNvPr>
          <p:cNvSpPr>
            <a:spLocks noGrp="1"/>
          </p:cNvSpPr>
          <p:nvPr>
            <p:ph type="sldNum" sz="quarter" idx="5"/>
          </p:nvPr>
        </p:nvSpPr>
        <p:spPr/>
        <p:txBody>
          <a:bodyPr/>
          <a:lstStyle/>
          <a:p>
            <a:fld id="{EEA534DA-4E12-3A47-A3AC-7CEE5BF2C040}" type="slidenum">
              <a:rPr lang="en-US" smtClean="0"/>
              <a:t>13</a:t>
            </a:fld>
            <a:endParaRPr lang="en-US"/>
          </a:p>
        </p:txBody>
      </p:sp>
    </p:spTree>
    <p:extLst>
      <p:ext uri="{BB962C8B-B14F-4D97-AF65-F5344CB8AC3E}">
        <p14:creationId xmlns:p14="http://schemas.microsoft.com/office/powerpoint/2010/main" val="1713409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3B1DA-DA91-76A7-1CB8-EE57A1F4C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2C4ACC-BC63-90E9-689B-B3A421D1C545}"/>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EF3AA7F7-AA0C-F471-44B5-5B9F88C80B9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56C738-8A37-4C37-7DEA-F10A00FE5D57}"/>
              </a:ext>
            </a:extLst>
          </p:cNvPr>
          <p:cNvSpPr>
            <a:spLocks noGrp="1"/>
          </p:cNvSpPr>
          <p:nvPr>
            <p:ph type="sldNum" sz="quarter" idx="5"/>
          </p:nvPr>
        </p:nvSpPr>
        <p:spPr/>
        <p:txBody>
          <a:bodyPr/>
          <a:lstStyle/>
          <a:p>
            <a:fld id="{EEA534DA-4E12-3A47-A3AC-7CEE5BF2C040}" type="slidenum">
              <a:rPr lang="en-US" smtClean="0"/>
              <a:t>14</a:t>
            </a:fld>
            <a:endParaRPr lang="en-US"/>
          </a:p>
        </p:txBody>
      </p:sp>
    </p:spTree>
    <p:extLst>
      <p:ext uri="{BB962C8B-B14F-4D97-AF65-F5344CB8AC3E}">
        <p14:creationId xmlns:p14="http://schemas.microsoft.com/office/powerpoint/2010/main" val="547338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732C7-FCCA-5FA8-183F-82C1986336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E1BA3A-20F1-0A2B-EA83-ADB935D629CE}"/>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26A905BA-82CE-A8BB-B362-6CCAE68FE7B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1814990-0464-279E-96D0-71951FC0057D}"/>
              </a:ext>
            </a:extLst>
          </p:cNvPr>
          <p:cNvSpPr>
            <a:spLocks noGrp="1"/>
          </p:cNvSpPr>
          <p:nvPr>
            <p:ph type="sldNum" sz="quarter" idx="5"/>
          </p:nvPr>
        </p:nvSpPr>
        <p:spPr/>
        <p:txBody>
          <a:bodyPr/>
          <a:lstStyle/>
          <a:p>
            <a:fld id="{EEA534DA-4E12-3A47-A3AC-7CEE5BF2C040}" type="slidenum">
              <a:rPr lang="en-US" smtClean="0"/>
              <a:t>15</a:t>
            </a:fld>
            <a:endParaRPr lang="en-US"/>
          </a:p>
        </p:txBody>
      </p:sp>
    </p:spTree>
    <p:extLst>
      <p:ext uri="{BB962C8B-B14F-4D97-AF65-F5344CB8AC3E}">
        <p14:creationId xmlns:p14="http://schemas.microsoft.com/office/powerpoint/2010/main" val="2264532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8E04B-5495-004E-4EBE-F8398AECF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EAFA26-F424-7C5D-2120-329625DF9B79}"/>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34AAAF5-F424-D661-32D2-4547D32A597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A701751-78EB-316B-A89A-691EC01755F4}"/>
              </a:ext>
            </a:extLst>
          </p:cNvPr>
          <p:cNvSpPr>
            <a:spLocks noGrp="1"/>
          </p:cNvSpPr>
          <p:nvPr>
            <p:ph type="sldNum" sz="quarter" idx="5"/>
          </p:nvPr>
        </p:nvSpPr>
        <p:spPr/>
        <p:txBody>
          <a:bodyPr/>
          <a:lstStyle/>
          <a:p>
            <a:fld id="{EEA534DA-4E12-3A47-A3AC-7CEE5BF2C040}" type="slidenum">
              <a:rPr lang="en-US" smtClean="0"/>
              <a:t>16</a:t>
            </a:fld>
            <a:endParaRPr lang="en-US"/>
          </a:p>
        </p:txBody>
      </p:sp>
    </p:spTree>
    <p:extLst>
      <p:ext uri="{BB962C8B-B14F-4D97-AF65-F5344CB8AC3E}">
        <p14:creationId xmlns:p14="http://schemas.microsoft.com/office/powerpoint/2010/main" val="2325266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0CA74-223A-5463-7DF7-0785C3B782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817006-0B44-2724-7BD9-FF07461CEAC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FEEE44FD-0DD3-AC71-8DC5-34A1F8D1A2A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FA1FA5C-5492-EFD8-26E8-2501015FB3DC}"/>
              </a:ext>
            </a:extLst>
          </p:cNvPr>
          <p:cNvSpPr>
            <a:spLocks noGrp="1"/>
          </p:cNvSpPr>
          <p:nvPr>
            <p:ph type="sldNum" sz="quarter" idx="5"/>
          </p:nvPr>
        </p:nvSpPr>
        <p:spPr/>
        <p:txBody>
          <a:bodyPr/>
          <a:lstStyle/>
          <a:p>
            <a:fld id="{EEA534DA-4E12-3A47-A3AC-7CEE5BF2C040}" type="slidenum">
              <a:rPr lang="en-US" smtClean="0"/>
              <a:t>17</a:t>
            </a:fld>
            <a:endParaRPr lang="en-US"/>
          </a:p>
        </p:txBody>
      </p:sp>
    </p:spTree>
    <p:extLst>
      <p:ext uri="{BB962C8B-B14F-4D97-AF65-F5344CB8AC3E}">
        <p14:creationId xmlns:p14="http://schemas.microsoft.com/office/powerpoint/2010/main" val="4114573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FE283-205D-94FA-77DF-0CB8B2D2BE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3E1C2F-B56D-3600-CD99-3A15EF24BF39}"/>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36FC0E97-6825-4365-B421-C84DB7617C5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E168754-F8BC-7179-750E-49241D4E6C33}"/>
              </a:ext>
            </a:extLst>
          </p:cNvPr>
          <p:cNvSpPr>
            <a:spLocks noGrp="1"/>
          </p:cNvSpPr>
          <p:nvPr>
            <p:ph type="sldNum" sz="quarter" idx="5"/>
          </p:nvPr>
        </p:nvSpPr>
        <p:spPr/>
        <p:txBody>
          <a:bodyPr/>
          <a:lstStyle/>
          <a:p>
            <a:fld id="{EEA534DA-4E12-3A47-A3AC-7CEE5BF2C040}" type="slidenum">
              <a:rPr lang="en-US" smtClean="0"/>
              <a:t>18</a:t>
            </a:fld>
            <a:endParaRPr lang="en-US"/>
          </a:p>
        </p:txBody>
      </p:sp>
    </p:spTree>
    <p:extLst>
      <p:ext uri="{BB962C8B-B14F-4D97-AF65-F5344CB8AC3E}">
        <p14:creationId xmlns:p14="http://schemas.microsoft.com/office/powerpoint/2010/main" val="31455522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4BDBC-29BE-3CEC-E126-3845C56759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3D5F45-C5E3-BCFB-7D4C-6343B7CD2452}"/>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CC66523D-382E-95DD-D8B7-C77912EB8DD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73C86C-7505-4B29-F3E8-A79A878B48F4}"/>
              </a:ext>
            </a:extLst>
          </p:cNvPr>
          <p:cNvSpPr>
            <a:spLocks noGrp="1"/>
          </p:cNvSpPr>
          <p:nvPr>
            <p:ph type="sldNum" sz="quarter" idx="5"/>
          </p:nvPr>
        </p:nvSpPr>
        <p:spPr/>
        <p:txBody>
          <a:bodyPr/>
          <a:lstStyle/>
          <a:p>
            <a:fld id="{EEA534DA-4E12-3A47-A3AC-7CEE5BF2C040}" type="slidenum">
              <a:rPr lang="en-US" smtClean="0"/>
              <a:t>19</a:t>
            </a:fld>
            <a:endParaRPr lang="en-US"/>
          </a:p>
        </p:txBody>
      </p:sp>
    </p:spTree>
    <p:extLst>
      <p:ext uri="{BB962C8B-B14F-4D97-AF65-F5344CB8AC3E}">
        <p14:creationId xmlns:p14="http://schemas.microsoft.com/office/powerpoint/2010/main" val="2669448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9EC7E-04CD-94B6-565D-3A77A1FE6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231F29-5091-B506-8C14-419CC8DCF5EE}"/>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E4C27328-551C-2305-92FF-E214377738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A554DDE-CE78-27A2-8FB0-3DE2AC4D6EED}"/>
              </a:ext>
            </a:extLst>
          </p:cNvPr>
          <p:cNvSpPr>
            <a:spLocks noGrp="1"/>
          </p:cNvSpPr>
          <p:nvPr>
            <p:ph type="sldNum" sz="quarter" idx="5"/>
          </p:nvPr>
        </p:nvSpPr>
        <p:spPr/>
        <p:txBody>
          <a:bodyPr/>
          <a:lstStyle/>
          <a:p>
            <a:fld id="{EEA534DA-4E12-3A47-A3AC-7CEE5BF2C040}" type="slidenum">
              <a:rPr lang="en-US" smtClean="0"/>
              <a:t>20</a:t>
            </a:fld>
            <a:endParaRPr lang="en-US"/>
          </a:p>
        </p:txBody>
      </p:sp>
    </p:spTree>
    <p:extLst>
      <p:ext uri="{BB962C8B-B14F-4D97-AF65-F5344CB8AC3E}">
        <p14:creationId xmlns:p14="http://schemas.microsoft.com/office/powerpoint/2010/main" val="1657440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653DA-1C1B-EDE5-E30A-2F872F61A3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2C880-E4DC-06C4-EDCB-514B5786F8D2}"/>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4EFDCB2-C554-BE19-5BE1-9E3E0881B52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164369F-B405-110D-4274-2D22F3DDF99B}"/>
              </a:ext>
            </a:extLst>
          </p:cNvPr>
          <p:cNvSpPr>
            <a:spLocks noGrp="1"/>
          </p:cNvSpPr>
          <p:nvPr>
            <p:ph type="sldNum" sz="quarter" idx="5"/>
          </p:nvPr>
        </p:nvSpPr>
        <p:spPr/>
        <p:txBody>
          <a:bodyPr/>
          <a:lstStyle/>
          <a:p>
            <a:fld id="{EEA534DA-4E12-3A47-A3AC-7CEE5BF2C040}" type="slidenum">
              <a:rPr lang="en-US" smtClean="0"/>
              <a:t>21</a:t>
            </a:fld>
            <a:endParaRPr lang="en-US"/>
          </a:p>
        </p:txBody>
      </p:sp>
    </p:spTree>
    <p:extLst>
      <p:ext uri="{BB962C8B-B14F-4D97-AF65-F5344CB8AC3E}">
        <p14:creationId xmlns:p14="http://schemas.microsoft.com/office/powerpoint/2010/main" val="2640612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2</a:t>
            </a:fld>
            <a:endParaRPr lang="en-US"/>
          </a:p>
        </p:txBody>
      </p:sp>
    </p:spTree>
    <p:extLst>
      <p:ext uri="{BB962C8B-B14F-4D97-AF65-F5344CB8AC3E}">
        <p14:creationId xmlns:p14="http://schemas.microsoft.com/office/powerpoint/2010/main" val="1879080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A4949-9FB5-8FD8-F2BB-B56C5B16D4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54287C-9797-87ED-FC66-BA61E9E48C40}"/>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42D67AD-ADE1-4562-D79B-6BC777168DC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8AA7489-5F4F-52AE-11B7-3F539C6D240F}"/>
              </a:ext>
            </a:extLst>
          </p:cNvPr>
          <p:cNvSpPr>
            <a:spLocks noGrp="1"/>
          </p:cNvSpPr>
          <p:nvPr>
            <p:ph type="sldNum" sz="quarter" idx="5"/>
          </p:nvPr>
        </p:nvSpPr>
        <p:spPr/>
        <p:txBody>
          <a:bodyPr/>
          <a:lstStyle/>
          <a:p>
            <a:fld id="{EEA534DA-4E12-3A47-A3AC-7CEE5BF2C040}" type="slidenum">
              <a:rPr lang="en-US" smtClean="0"/>
              <a:t>22</a:t>
            </a:fld>
            <a:endParaRPr lang="en-US"/>
          </a:p>
        </p:txBody>
      </p:sp>
    </p:spTree>
    <p:extLst>
      <p:ext uri="{BB962C8B-B14F-4D97-AF65-F5344CB8AC3E}">
        <p14:creationId xmlns:p14="http://schemas.microsoft.com/office/powerpoint/2010/main" val="2216178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DC37-0A4A-8F16-1E9A-238DB0B5E1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44DEE2-5BFC-3335-0997-E2CE08070A22}"/>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B60161E3-648A-4903-15D9-9A7214E96DA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9439A40-D540-23FE-8F76-36A53096EF14}"/>
              </a:ext>
            </a:extLst>
          </p:cNvPr>
          <p:cNvSpPr>
            <a:spLocks noGrp="1"/>
          </p:cNvSpPr>
          <p:nvPr>
            <p:ph type="sldNum" sz="quarter" idx="5"/>
          </p:nvPr>
        </p:nvSpPr>
        <p:spPr/>
        <p:txBody>
          <a:bodyPr/>
          <a:lstStyle/>
          <a:p>
            <a:fld id="{EEA534DA-4E12-3A47-A3AC-7CEE5BF2C040}" type="slidenum">
              <a:rPr lang="en-US" smtClean="0"/>
              <a:t>23</a:t>
            </a:fld>
            <a:endParaRPr lang="en-US"/>
          </a:p>
        </p:txBody>
      </p:sp>
    </p:spTree>
    <p:extLst>
      <p:ext uri="{BB962C8B-B14F-4D97-AF65-F5344CB8AC3E}">
        <p14:creationId xmlns:p14="http://schemas.microsoft.com/office/powerpoint/2010/main" val="3239145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F4CED-2CD2-0EA0-7701-9C0A2DD414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A2521-3226-1950-646B-995D07B500D7}"/>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5C1ECDA-4457-7215-CE9D-984515F1F5A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6AE733D-280E-5F72-B320-56BDC338A188}"/>
              </a:ext>
            </a:extLst>
          </p:cNvPr>
          <p:cNvSpPr>
            <a:spLocks noGrp="1"/>
          </p:cNvSpPr>
          <p:nvPr>
            <p:ph type="sldNum" sz="quarter" idx="5"/>
          </p:nvPr>
        </p:nvSpPr>
        <p:spPr/>
        <p:txBody>
          <a:bodyPr/>
          <a:lstStyle/>
          <a:p>
            <a:fld id="{EEA534DA-4E12-3A47-A3AC-7CEE5BF2C040}" type="slidenum">
              <a:rPr lang="en-US" smtClean="0"/>
              <a:t>24</a:t>
            </a:fld>
            <a:endParaRPr lang="en-US"/>
          </a:p>
        </p:txBody>
      </p:sp>
    </p:spTree>
    <p:extLst>
      <p:ext uri="{BB962C8B-B14F-4D97-AF65-F5344CB8AC3E}">
        <p14:creationId xmlns:p14="http://schemas.microsoft.com/office/powerpoint/2010/main" val="1813966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7215-3D3A-F1E9-5514-0118ADEA1B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156A99-4CF1-4314-1BD3-81485A85429A}"/>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96421C9F-4550-7F26-5758-59331D5C729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386C24F-D88C-6001-E799-5EFBF86549E7}"/>
              </a:ext>
            </a:extLst>
          </p:cNvPr>
          <p:cNvSpPr>
            <a:spLocks noGrp="1"/>
          </p:cNvSpPr>
          <p:nvPr>
            <p:ph type="sldNum" sz="quarter" idx="5"/>
          </p:nvPr>
        </p:nvSpPr>
        <p:spPr/>
        <p:txBody>
          <a:bodyPr/>
          <a:lstStyle/>
          <a:p>
            <a:fld id="{EEA534DA-4E12-3A47-A3AC-7CEE5BF2C040}" type="slidenum">
              <a:rPr lang="en-US" smtClean="0"/>
              <a:t>25</a:t>
            </a:fld>
            <a:endParaRPr lang="en-US"/>
          </a:p>
        </p:txBody>
      </p:sp>
    </p:spTree>
    <p:extLst>
      <p:ext uri="{BB962C8B-B14F-4D97-AF65-F5344CB8AC3E}">
        <p14:creationId xmlns:p14="http://schemas.microsoft.com/office/powerpoint/2010/main" val="596861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CD5EF-7EC5-2435-1CC8-D9C24D0D6B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E02F8-71A1-66FF-4345-8ADB20F6412C}"/>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20D9B6E9-4C8C-6F71-BBF3-65E7EC369CF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2753625-A450-C756-30C4-F0F2D0E60498}"/>
              </a:ext>
            </a:extLst>
          </p:cNvPr>
          <p:cNvSpPr>
            <a:spLocks noGrp="1"/>
          </p:cNvSpPr>
          <p:nvPr>
            <p:ph type="sldNum" sz="quarter" idx="5"/>
          </p:nvPr>
        </p:nvSpPr>
        <p:spPr/>
        <p:txBody>
          <a:bodyPr/>
          <a:lstStyle/>
          <a:p>
            <a:fld id="{EEA534DA-4E12-3A47-A3AC-7CEE5BF2C040}" type="slidenum">
              <a:rPr lang="en-US" smtClean="0"/>
              <a:t>3</a:t>
            </a:fld>
            <a:endParaRPr lang="en-US"/>
          </a:p>
        </p:txBody>
      </p:sp>
    </p:spTree>
    <p:extLst>
      <p:ext uri="{BB962C8B-B14F-4D97-AF65-F5344CB8AC3E}">
        <p14:creationId xmlns:p14="http://schemas.microsoft.com/office/powerpoint/2010/main" val="1883062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258F5-C275-443F-D59F-BE91C73287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A9901-148B-1767-1727-4E4BAB917853}"/>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8E721442-EFDE-1CD0-4A77-1B8075A2B2E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596B0EA-D3D9-63C1-1FD6-BF7056466757}"/>
              </a:ext>
            </a:extLst>
          </p:cNvPr>
          <p:cNvSpPr>
            <a:spLocks noGrp="1"/>
          </p:cNvSpPr>
          <p:nvPr>
            <p:ph type="sldNum" sz="quarter" idx="5"/>
          </p:nvPr>
        </p:nvSpPr>
        <p:spPr/>
        <p:txBody>
          <a:bodyPr/>
          <a:lstStyle/>
          <a:p>
            <a:fld id="{EEA534DA-4E12-3A47-A3AC-7CEE5BF2C040}" type="slidenum">
              <a:rPr lang="en-US" smtClean="0"/>
              <a:t>4</a:t>
            </a:fld>
            <a:endParaRPr lang="en-US"/>
          </a:p>
        </p:txBody>
      </p:sp>
    </p:spTree>
    <p:extLst>
      <p:ext uri="{BB962C8B-B14F-4D97-AF65-F5344CB8AC3E}">
        <p14:creationId xmlns:p14="http://schemas.microsoft.com/office/powerpoint/2010/main" val="2930939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ADC58-5C44-D281-B1F4-386A942379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FB9970-23FE-2D9E-8C9F-27DA3CDDC6AA}"/>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DF4D3124-3F60-D3E8-F3AE-67266013F94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4E6312-C047-2AD4-44A4-33357CDB445F}"/>
              </a:ext>
            </a:extLst>
          </p:cNvPr>
          <p:cNvSpPr>
            <a:spLocks noGrp="1"/>
          </p:cNvSpPr>
          <p:nvPr>
            <p:ph type="sldNum" sz="quarter" idx="5"/>
          </p:nvPr>
        </p:nvSpPr>
        <p:spPr/>
        <p:txBody>
          <a:bodyPr/>
          <a:lstStyle/>
          <a:p>
            <a:fld id="{EEA534DA-4E12-3A47-A3AC-7CEE5BF2C040}" type="slidenum">
              <a:rPr lang="en-US" smtClean="0"/>
              <a:t>5</a:t>
            </a:fld>
            <a:endParaRPr lang="en-US"/>
          </a:p>
        </p:txBody>
      </p:sp>
    </p:spTree>
    <p:extLst>
      <p:ext uri="{BB962C8B-B14F-4D97-AF65-F5344CB8AC3E}">
        <p14:creationId xmlns:p14="http://schemas.microsoft.com/office/powerpoint/2010/main" val="2350833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AD74CA-6074-12E6-0094-553B9D44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8A0E96-0B1B-214F-605E-7EE72EA0AB4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E47E0C23-6C2B-869B-44DA-FE77BB86513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6D5E04C-9F5A-CD82-B424-E44C7F9F47A0}"/>
              </a:ext>
            </a:extLst>
          </p:cNvPr>
          <p:cNvSpPr>
            <a:spLocks noGrp="1"/>
          </p:cNvSpPr>
          <p:nvPr>
            <p:ph type="sldNum" sz="quarter" idx="5"/>
          </p:nvPr>
        </p:nvSpPr>
        <p:spPr/>
        <p:txBody>
          <a:bodyPr/>
          <a:lstStyle/>
          <a:p>
            <a:fld id="{EEA534DA-4E12-3A47-A3AC-7CEE5BF2C040}" type="slidenum">
              <a:rPr lang="en-US" smtClean="0"/>
              <a:t>6</a:t>
            </a:fld>
            <a:endParaRPr lang="en-US"/>
          </a:p>
        </p:txBody>
      </p:sp>
    </p:spTree>
    <p:extLst>
      <p:ext uri="{BB962C8B-B14F-4D97-AF65-F5344CB8AC3E}">
        <p14:creationId xmlns:p14="http://schemas.microsoft.com/office/powerpoint/2010/main" val="3972351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800123-1A39-BB7E-2165-85882315E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F8923D-26DA-DC50-28C1-9C1268BC9AD5}"/>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CECBFDF9-2A50-6490-83E3-6EC72660DF4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F6C135A-724A-0045-6423-12D5C9C693F0}"/>
              </a:ext>
            </a:extLst>
          </p:cNvPr>
          <p:cNvSpPr>
            <a:spLocks noGrp="1"/>
          </p:cNvSpPr>
          <p:nvPr>
            <p:ph type="sldNum" sz="quarter" idx="5"/>
          </p:nvPr>
        </p:nvSpPr>
        <p:spPr/>
        <p:txBody>
          <a:bodyPr/>
          <a:lstStyle/>
          <a:p>
            <a:fld id="{EEA534DA-4E12-3A47-A3AC-7CEE5BF2C040}" type="slidenum">
              <a:rPr lang="en-US" smtClean="0"/>
              <a:t>7</a:t>
            </a:fld>
            <a:endParaRPr lang="en-US"/>
          </a:p>
        </p:txBody>
      </p:sp>
    </p:spTree>
    <p:extLst>
      <p:ext uri="{BB962C8B-B14F-4D97-AF65-F5344CB8AC3E}">
        <p14:creationId xmlns:p14="http://schemas.microsoft.com/office/powerpoint/2010/main" val="1822018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9DED4-8BB5-E19B-9E72-90F3A6B76C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3E6BC9-AE51-2779-D050-B98BEE3FC194}"/>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82FA2AC7-DE11-6784-FD24-251AFDDBC46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C0C5A4B-EFD1-52C4-24DF-10C50D05757D}"/>
              </a:ext>
            </a:extLst>
          </p:cNvPr>
          <p:cNvSpPr>
            <a:spLocks noGrp="1"/>
          </p:cNvSpPr>
          <p:nvPr>
            <p:ph type="sldNum" sz="quarter" idx="5"/>
          </p:nvPr>
        </p:nvSpPr>
        <p:spPr/>
        <p:txBody>
          <a:bodyPr/>
          <a:lstStyle/>
          <a:p>
            <a:fld id="{EEA534DA-4E12-3A47-A3AC-7CEE5BF2C040}" type="slidenum">
              <a:rPr lang="en-US" smtClean="0"/>
              <a:t>8</a:t>
            </a:fld>
            <a:endParaRPr lang="en-US"/>
          </a:p>
        </p:txBody>
      </p:sp>
    </p:spTree>
    <p:extLst>
      <p:ext uri="{BB962C8B-B14F-4D97-AF65-F5344CB8AC3E}">
        <p14:creationId xmlns:p14="http://schemas.microsoft.com/office/powerpoint/2010/main" val="3374828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C9668-AFD1-B4A8-6B3D-7F1803DC5A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FDC1CB-32FD-44AD-D5B9-88E2E26B7E8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ADE42EBA-F6D0-31C6-F4B7-4E342779642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308F410-63A6-1796-8149-B1CD3546E04B}"/>
              </a:ext>
            </a:extLst>
          </p:cNvPr>
          <p:cNvSpPr>
            <a:spLocks noGrp="1"/>
          </p:cNvSpPr>
          <p:nvPr>
            <p:ph type="sldNum" sz="quarter" idx="5"/>
          </p:nvPr>
        </p:nvSpPr>
        <p:spPr/>
        <p:txBody>
          <a:bodyPr/>
          <a:lstStyle/>
          <a:p>
            <a:fld id="{EEA534DA-4E12-3A47-A3AC-7CEE5BF2C040}" type="slidenum">
              <a:rPr lang="en-US" smtClean="0"/>
              <a:t>9</a:t>
            </a:fld>
            <a:endParaRPr lang="en-US"/>
          </a:p>
        </p:txBody>
      </p:sp>
    </p:spTree>
    <p:extLst>
      <p:ext uri="{BB962C8B-B14F-4D97-AF65-F5344CB8AC3E}">
        <p14:creationId xmlns:p14="http://schemas.microsoft.com/office/powerpoint/2010/main" val="2980695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66CB2-122B-BBF5-8881-C60CA0715B1E}"/>
              </a:ext>
            </a:extLst>
          </p:cNvPr>
          <p:cNvSpPr>
            <a:spLocks noGrp="1"/>
          </p:cNvSpPr>
          <p:nvPr>
            <p:ph type="title"/>
          </p:nvPr>
        </p:nvSpPr>
        <p:spPr/>
        <p:txBody>
          <a:bodyPr/>
          <a:lstStyle/>
          <a:p>
            <a:r>
              <a:rPr lang="en-GB"/>
              <a:t>Click to edit Master title style</a:t>
            </a:r>
          </a:p>
        </p:txBody>
      </p:sp>
    </p:spTree>
    <p:extLst>
      <p:ext uri="{BB962C8B-B14F-4D97-AF65-F5344CB8AC3E}">
        <p14:creationId xmlns:p14="http://schemas.microsoft.com/office/powerpoint/2010/main" val="317841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3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359998" y="2160000"/>
            <a:ext cx="8424000" cy="396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7932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EF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327549-9174-491B-BA8F-B99D812E245A}"/>
              </a:ext>
            </a:extLst>
          </p:cNvPr>
          <p:cNvSpPr/>
          <p:nvPr userDrawn="1"/>
        </p:nvSpPr>
        <p:spPr>
          <a:xfrm>
            <a:off x="0" y="0"/>
            <a:ext cx="9144000" cy="6858000"/>
          </a:xfrm>
          <a:prstGeom prst="rect">
            <a:avLst/>
          </a:prstGeom>
          <a:solidFill>
            <a:srgbClr val="FFFE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60000" y="720000"/>
            <a:ext cx="8424000" cy="2880000"/>
          </a:xfrm>
          <a:prstGeom prst="rect">
            <a:avLst/>
          </a:prstGeom>
          <a:ln w="28575">
            <a:noFill/>
          </a:ln>
        </p:spPr>
        <p:txBody>
          <a:bodyPr lIns="0" tIns="0" rIns="0" bIns="0" anchor="ctr" anchorCtr="0"/>
          <a:lstStyle>
            <a:lvl1pPr algn="ctr">
              <a:defRPr sz="6000"/>
            </a:lvl1pPr>
          </a:lstStyle>
          <a:p>
            <a:r>
              <a:rPr lang="en-US" dirty="0"/>
              <a:t>Click to edit Master title style</a:t>
            </a:r>
          </a:p>
        </p:txBody>
      </p:sp>
      <p:sp>
        <p:nvSpPr>
          <p:cNvPr id="3" name="Subtitle 2"/>
          <p:cNvSpPr>
            <a:spLocks noGrp="1"/>
          </p:cNvSpPr>
          <p:nvPr>
            <p:ph type="subTitle" idx="1"/>
          </p:nvPr>
        </p:nvSpPr>
        <p:spPr>
          <a:xfrm>
            <a:off x="360000" y="3960000"/>
            <a:ext cx="8424000" cy="1440000"/>
          </a:xfrm>
        </p:spPr>
        <p:txBody>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8218643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360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24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412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EF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44E2B349-76A1-8B40-AD4F-8CD2DECD160B}"/>
              </a:ext>
            </a:extLst>
          </p:cNvPr>
          <p:cNvSpPr>
            <a:spLocks noGrp="1"/>
          </p:cNvSpPr>
          <p:nvPr>
            <p:ph type="pic" sz="quarter" idx="10"/>
          </p:nvPr>
        </p:nvSpPr>
        <p:spPr>
          <a:xfrm>
            <a:off x="360362" y="2160000"/>
            <a:ext cx="8423637" cy="3960000"/>
          </a:xfrm>
        </p:spPr>
        <p:txBody>
          <a:bodyPr/>
          <a:lstStyle/>
          <a:p>
            <a:endParaRPr lang="en-US"/>
          </a:p>
        </p:txBody>
      </p:sp>
    </p:spTree>
    <p:extLst>
      <p:ext uri="{BB962C8B-B14F-4D97-AF65-F5344CB8AC3E}">
        <p14:creationId xmlns:p14="http://schemas.microsoft.com/office/powerpoint/2010/main" val="3750441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8" y="2160000"/>
            <a:ext cx="8424000" cy="39600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6">
            <a:extLst>
              <a:ext uri="{FF2B5EF4-FFF2-40B4-BE49-F238E27FC236}">
                <a16:creationId xmlns:a16="http://schemas.microsoft.com/office/drawing/2014/main" id="{5FE0213C-B1C5-B247-8002-3A869AE61478}"/>
              </a:ext>
            </a:extLst>
          </p:cNvPr>
          <p:cNvSpPr>
            <a:spLocks noGrp="1"/>
          </p:cNvSpPr>
          <p:nvPr>
            <p:ph type="title"/>
          </p:nvPr>
        </p:nvSpPr>
        <p:spPr>
          <a:xfrm>
            <a:off x="359998" y="720000"/>
            <a:ext cx="8424000" cy="1260000"/>
          </a:xfrm>
          <a:prstGeom prst="rect">
            <a:avLst/>
          </a:prstGeom>
        </p:spPr>
        <p:txBody>
          <a:bodyPr vert="horz" lIns="0" tIns="0" rIns="0" bIns="0" rtlCol="0" anchor="ctr">
            <a:normAutofit/>
          </a:bodyPr>
          <a:lstStyle/>
          <a:p>
            <a:r>
              <a:rPr lang="en-US" dirty="0"/>
              <a:t>Click to edit Master title style</a:t>
            </a:r>
          </a:p>
        </p:txBody>
      </p:sp>
      <p:sp>
        <p:nvSpPr>
          <p:cNvPr id="5" name="Rectangle 4">
            <a:extLst>
              <a:ext uri="{FF2B5EF4-FFF2-40B4-BE49-F238E27FC236}">
                <a16:creationId xmlns:a16="http://schemas.microsoft.com/office/drawing/2014/main" id="{B045E11A-03A8-48CB-53E5-6C44399ADF4A}"/>
              </a:ext>
            </a:extLst>
          </p:cNvPr>
          <p:cNvSpPr/>
          <p:nvPr userDrawn="1"/>
        </p:nvSpPr>
        <p:spPr>
          <a:xfrm>
            <a:off x="0" y="-13854"/>
            <a:ext cx="9144000" cy="540000"/>
          </a:xfrm>
          <a:prstGeom prst="rect">
            <a:avLst/>
          </a:prstGeom>
          <a:solidFill>
            <a:srgbClr val="732021">
              <a:alpha val="4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360000" bIns="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n-lt"/>
                <a:ea typeface="Verdana" panose="020B0604030504040204" pitchFamily="34" charset="0"/>
                <a:cs typeface="Arial" panose="020B0604020202020204" pitchFamily="34" charset="0"/>
              </a:rPr>
              <a:t>Days of revolution: France 1789–99</a:t>
            </a:r>
          </a:p>
        </p:txBody>
      </p:sp>
      <p:sp>
        <p:nvSpPr>
          <p:cNvPr id="8" name="TextBox 7">
            <a:extLst>
              <a:ext uri="{FF2B5EF4-FFF2-40B4-BE49-F238E27FC236}">
                <a16:creationId xmlns:a16="http://schemas.microsoft.com/office/drawing/2014/main" id="{7ACAF551-63C1-A05B-6119-51AB2A42AED0}"/>
              </a:ext>
            </a:extLst>
          </p:cNvPr>
          <p:cNvSpPr txBox="1"/>
          <p:nvPr userDrawn="1"/>
        </p:nvSpPr>
        <p:spPr>
          <a:xfrm>
            <a:off x="359998" y="6608897"/>
            <a:ext cx="8424000" cy="230832"/>
          </a:xfrm>
          <a:prstGeom prst="rect">
            <a:avLst/>
          </a:prstGeom>
          <a:noFill/>
        </p:spPr>
        <p:txBody>
          <a:bodyPr wrap="square" lIns="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sz="900" kern="1200" dirty="0">
                <a:solidFill>
                  <a:schemeClr val="tx1"/>
                </a:solidFill>
                <a:latin typeface="+mn-lt"/>
                <a:ea typeface="+mn-ea"/>
                <a:cs typeface="+mn-cs"/>
              </a:rPr>
              <a:t>Changing Histories for KS3: Expanding Worlds c.1600–c.1870 Boost © Hodder &amp; Stoughton Limited 2025 </a:t>
            </a:r>
          </a:p>
        </p:txBody>
      </p:sp>
    </p:spTree>
    <p:extLst>
      <p:ext uri="{BB962C8B-B14F-4D97-AF65-F5344CB8AC3E}">
        <p14:creationId xmlns:p14="http://schemas.microsoft.com/office/powerpoint/2010/main" val="824286583"/>
      </p:ext>
    </p:extLst>
  </p:cSld>
  <p:clrMap bg1="lt1" tx1="dk1" bg2="lt2" tx2="dk2" accent1="accent1" accent2="accent2" accent3="accent3" accent4="accent4" accent5="accent5" accent6="accent6" hlink="hlink" folHlink="folHlink"/>
  <p:sldLayoutIdLst>
    <p:sldLayoutId id="2147483681" r:id="rId1"/>
    <p:sldLayoutId id="2147483680" r:id="rId2"/>
    <p:sldLayoutId id="2147483674" r:id="rId3"/>
    <p:sldLayoutId id="2147483673" r:id="rId4"/>
    <p:sldLayoutId id="2147483676" r:id="rId5"/>
    <p:sldLayoutId id="2147483678" r:id="rId6"/>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n-lt"/>
          <a:ea typeface="Verdana" panose="020B0604030504040204" pitchFamily="34" charset="0"/>
          <a:cs typeface="Arial" panose="020B0604020202020204" pitchFamily="34" charset="0"/>
        </a:defRPr>
      </a:lvl1pPr>
    </p:titleStyle>
    <p:body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CE9BFD-E6CA-C9D3-1CA8-732E4940CD84}"/>
              </a:ext>
            </a:extLst>
          </p:cNvPr>
          <p:cNvPicPr>
            <a:picLocks noChangeAspect="1"/>
          </p:cNvPicPr>
          <p:nvPr/>
        </p:nvPicPr>
        <p:blipFill>
          <a:blip r:embed="rId3" cstate="print">
            <a:extLst>
              <a:ext uri="{28A0092B-C50C-407E-A947-70E740481C1C}">
                <a14:useLocalDpi xmlns:a14="http://schemas.microsoft.com/office/drawing/2010/main"/>
              </a:ext>
            </a:extLst>
          </a:blip>
          <a:srcRect l="1228" t="1951" r="1228"/>
          <a:stretch/>
        </p:blipFill>
        <p:spPr>
          <a:xfrm>
            <a:off x="-1" y="0"/>
            <a:ext cx="9144001" cy="6858000"/>
          </a:xfrm>
          <a:prstGeom prst="rect">
            <a:avLst/>
          </a:prstGeom>
        </p:spPr>
      </p:pic>
      <p:sp>
        <p:nvSpPr>
          <p:cNvPr id="13" name="Oval 12">
            <a:extLst>
              <a:ext uri="{FF2B5EF4-FFF2-40B4-BE49-F238E27FC236}">
                <a16:creationId xmlns:a16="http://schemas.microsoft.com/office/drawing/2014/main" id="{2B35C19A-302A-5826-F090-B1D2706F4075}"/>
              </a:ext>
            </a:extLst>
          </p:cNvPr>
          <p:cNvSpPr/>
          <p:nvPr/>
        </p:nvSpPr>
        <p:spPr>
          <a:xfrm>
            <a:off x="1847081" y="767164"/>
            <a:ext cx="5247446" cy="5114530"/>
          </a:xfrm>
          <a:prstGeom prst="ellipse">
            <a:avLst/>
          </a:prstGeom>
          <a:solidFill>
            <a:schemeClr val="bg1"/>
          </a:solidFill>
          <a:ln w="76200">
            <a:solidFill>
              <a:srgbClr val="73202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noFill/>
            </a:endParaRPr>
          </a:p>
        </p:txBody>
      </p:sp>
      <p:sp>
        <p:nvSpPr>
          <p:cNvPr id="2" name="Title 1">
            <a:extLst>
              <a:ext uri="{FF2B5EF4-FFF2-40B4-BE49-F238E27FC236}">
                <a16:creationId xmlns:a16="http://schemas.microsoft.com/office/drawing/2014/main" id="{EA73264D-E78C-2346-A0A8-130E68829488}"/>
              </a:ext>
            </a:extLst>
          </p:cNvPr>
          <p:cNvSpPr>
            <a:spLocks noGrp="1"/>
          </p:cNvSpPr>
          <p:nvPr>
            <p:ph type="ctrTitle"/>
          </p:nvPr>
        </p:nvSpPr>
        <p:spPr>
          <a:xfrm>
            <a:off x="1847081" y="489766"/>
            <a:ext cx="5247447" cy="5114530"/>
          </a:xfrm>
        </p:spPr>
        <p:txBody>
          <a:bodyPr wrap="square">
            <a:noAutofit/>
          </a:bodyPr>
          <a:lstStyle/>
          <a:p>
            <a:pPr>
              <a:lnSpc>
                <a:spcPct val="100000"/>
              </a:lnSpc>
            </a:pPr>
            <a:r>
              <a:rPr lang="en-GB" sz="4400" dirty="0">
                <a:solidFill>
                  <a:schemeClr val="accent1">
                    <a:lumMod val="75000"/>
                  </a:schemeClr>
                </a:solidFill>
                <a:latin typeface="+mn-lt"/>
              </a:rPr>
              <a:t/>
            </a:r>
            <a:br>
              <a:rPr lang="en-GB" sz="4400" dirty="0">
                <a:solidFill>
                  <a:schemeClr val="accent1">
                    <a:lumMod val="75000"/>
                  </a:schemeClr>
                </a:solidFill>
                <a:latin typeface="+mn-lt"/>
              </a:rPr>
            </a:br>
            <a:r>
              <a:rPr lang="en-GB" dirty="0">
                <a:solidFill>
                  <a:srgbClr val="732021"/>
                </a:solidFill>
                <a:latin typeface="+mn-lt"/>
              </a:rPr>
              <a:t>Days of revolution: France 1789–99</a:t>
            </a:r>
            <a:r>
              <a:rPr lang="en-US" sz="5400" dirty="0">
                <a:solidFill>
                  <a:srgbClr val="23328A"/>
                </a:solidFill>
                <a:latin typeface="+mn-lt"/>
              </a:rPr>
              <a:t/>
            </a:r>
            <a:br>
              <a:rPr lang="en-US" sz="5400" dirty="0">
                <a:solidFill>
                  <a:srgbClr val="23328A"/>
                </a:solidFill>
                <a:latin typeface="+mn-lt"/>
              </a:rPr>
            </a:br>
            <a:r>
              <a:rPr lang="en-GB" sz="3200" b="1" dirty="0">
                <a:solidFill>
                  <a:srgbClr val="007A31"/>
                </a:solidFill>
              </a:rPr>
              <a:t>Why did some days in the French Revolution</a:t>
            </a:r>
            <a:br>
              <a:rPr lang="en-GB" sz="3200" b="1" dirty="0">
                <a:solidFill>
                  <a:srgbClr val="007A31"/>
                </a:solidFill>
              </a:rPr>
            </a:br>
            <a:r>
              <a:rPr lang="en-GB" sz="3200" b="1" dirty="0">
                <a:solidFill>
                  <a:srgbClr val="007A31"/>
                </a:solidFill>
              </a:rPr>
              <a:t>matter so much?</a:t>
            </a:r>
            <a:endParaRPr lang="en-US" sz="3200" dirty="0">
              <a:solidFill>
                <a:srgbClr val="007A31"/>
              </a:solidFill>
              <a:latin typeface="+mn-lt"/>
            </a:endParaRPr>
          </a:p>
        </p:txBody>
      </p:sp>
    </p:spTree>
    <p:extLst>
      <p:ext uri="{BB962C8B-B14F-4D97-AF65-F5344CB8AC3E}">
        <p14:creationId xmlns:p14="http://schemas.microsoft.com/office/powerpoint/2010/main" val="2297861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3DAE425B-007B-5356-2157-2B6AE943BA5D}"/>
              </a:ext>
            </a:extLst>
          </p:cNvPr>
          <p:cNvSpPr txBox="1">
            <a:spLocks/>
          </p:cNvSpPr>
          <p:nvPr/>
        </p:nvSpPr>
        <p:spPr>
          <a:xfrm>
            <a:off x="360000" y="660039"/>
            <a:ext cx="8502646" cy="529063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Knowledge recap questions</a:t>
            </a:r>
          </a:p>
          <a:p>
            <a:pPr marL="355600" indent="-355600">
              <a:lnSpc>
                <a:spcPct val="100000"/>
              </a:lnSpc>
              <a:spcBef>
                <a:spcPts val="0"/>
              </a:spcBef>
              <a:spcAft>
                <a:spcPts val="600"/>
              </a:spcAft>
              <a:buClr>
                <a:schemeClr val="dk1"/>
              </a:buClr>
              <a:buSzPct val="100000"/>
            </a:pPr>
            <a:r>
              <a:rPr lang="en-GB" sz="1800" dirty="0"/>
              <a:t>1.	</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How many Estates were there in France?</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Which Estate paid all the taxes?</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Who was France at war with in the 1780s?</a:t>
            </a:r>
            <a:endParaRPr lang="en-GB" sz="1800" dirty="0"/>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lang="en-GB" sz="1800" dirty="0"/>
              <a:t>What happened to bread prices in 1789?</a:t>
            </a:r>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lang="en-GB" sz="1800" dirty="0"/>
              <a:t>Why did the people of Paris feel so threatened that they went searching for weapons?</a:t>
            </a:r>
          </a:p>
          <a:p>
            <a:pPr marL="355600" indent="-355600">
              <a:lnSpc>
                <a:spcPct val="100000"/>
              </a:lnSpc>
              <a:spcBef>
                <a:spcPts val="0"/>
              </a:spcBef>
              <a:spcAft>
                <a:spcPts val="600"/>
              </a:spcAft>
              <a:buClr>
                <a:schemeClr val="dk1"/>
              </a:buClr>
              <a:buSzPct val="100000"/>
            </a:pPr>
            <a:endParaRPr lang="en-GB" sz="1800" b="1"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6"/>
            </a:pPr>
            <a:r>
              <a:rPr lang="en-GB" sz="1800" dirty="0"/>
              <a:t>What did the </a:t>
            </a:r>
            <a:r>
              <a:rPr lang="en-GB" sz="1800" i="1" dirty="0"/>
              <a:t>Declaration of the Rights of Man and of the Citizen </a:t>
            </a:r>
            <a:r>
              <a:rPr lang="en-GB" sz="1800" dirty="0"/>
              <a:t>state?</a:t>
            </a:r>
          </a:p>
          <a:p>
            <a:pPr marL="355600" indent="-355600">
              <a:lnSpc>
                <a:spcPct val="100000"/>
              </a:lnSpc>
              <a:spcBef>
                <a:spcPts val="0"/>
              </a:spcBef>
              <a:spcAft>
                <a:spcPts val="600"/>
              </a:spcAft>
              <a:buClr>
                <a:schemeClr val="dk1"/>
              </a:buClr>
              <a:buSzPct val="100000"/>
            </a:pPr>
            <a:endParaRPr lang="en-GB" sz="1800" dirty="0">
              <a:solidFill>
                <a:srgbClr val="007A31"/>
              </a:solidFill>
            </a:endParaRPr>
          </a:p>
          <a:p>
            <a:pPr marL="355600" marR="0" lvl="0" indent="-355600" algn="l" defTabSz="457200" rtl="0" eaLnBrk="1" fontAlgn="auto" latinLnBrk="0" hangingPunct="1">
              <a:lnSpc>
                <a:spcPct val="100000"/>
              </a:lnSpc>
              <a:spcBef>
                <a:spcPts val="0"/>
              </a:spcBef>
              <a:spcAft>
                <a:spcPts val="600"/>
              </a:spcAft>
              <a:buClr>
                <a:prstClr val="black"/>
              </a:buClr>
              <a:buSzPct val="100000"/>
              <a:buFontTx/>
              <a:buNone/>
              <a:tabLst/>
              <a:defRPr/>
            </a:pPr>
            <a:endParaRPr kumimoji="0" lang="en-GB" sz="1800" b="0" i="0" u="none" strike="noStrike" kern="1200" cap="none" spc="0" normalizeH="0" baseline="0" noProof="0" dirty="0">
              <a:ln>
                <a:noFill/>
              </a:ln>
              <a:solidFill>
                <a:srgbClr val="007A3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1499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16;p18">
            <a:extLst>
              <a:ext uri="{FF2B5EF4-FFF2-40B4-BE49-F238E27FC236}">
                <a16:creationId xmlns:a16="http://schemas.microsoft.com/office/drawing/2014/main" id="{83EC2A37-97E3-5AB0-742C-C312DEEBC732}"/>
              </a:ext>
            </a:extLst>
          </p:cNvPr>
          <p:cNvSpPr txBox="1">
            <a:spLocks/>
          </p:cNvSpPr>
          <p:nvPr/>
        </p:nvSpPr>
        <p:spPr>
          <a:xfrm>
            <a:off x="360000" y="660039"/>
            <a:ext cx="8502646" cy="4936696"/>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20000"/>
              </a:lnSpc>
              <a:spcBef>
                <a:spcPts val="0"/>
              </a:spcBef>
              <a:spcAft>
                <a:spcPts val="1200"/>
              </a:spcAft>
              <a:buClr>
                <a:schemeClr val="dk1"/>
              </a:buClr>
              <a:buSzPts val="1100"/>
              <a:buFont typeface="Arial"/>
              <a:buNone/>
            </a:pPr>
            <a:r>
              <a:rPr lang="en-GB" sz="2400" b="1" dirty="0">
                <a:solidFill>
                  <a:srgbClr val="732021"/>
                </a:solidFill>
                <a:ea typeface="Calibri"/>
                <a:cs typeface="Calibri"/>
                <a:sym typeface="Calibri"/>
              </a:rPr>
              <a:t>Knowledge recap questions </a:t>
            </a:r>
            <a:r>
              <a:rPr lang="en-GB" sz="2400" b="1" dirty="0">
                <a:solidFill>
                  <a:srgbClr val="007A31"/>
                </a:solidFill>
                <a:ea typeface="Calibri"/>
                <a:cs typeface="Calibri"/>
                <a:sym typeface="Calibri"/>
              </a:rPr>
              <a:t>ANSWERS</a:t>
            </a:r>
          </a:p>
          <a:p>
            <a:pPr marL="355600" indent="-355600">
              <a:lnSpc>
                <a:spcPct val="100000"/>
              </a:lnSpc>
              <a:spcBef>
                <a:spcPts val="0"/>
              </a:spcBef>
              <a:spcAft>
                <a:spcPts val="600"/>
              </a:spcAft>
              <a:buClr>
                <a:schemeClr val="dk1"/>
              </a:buClr>
              <a:buSzPct val="100000"/>
            </a:pPr>
            <a:r>
              <a:rPr lang="en-GB" sz="1800" dirty="0"/>
              <a:t>1.	</a:t>
            </a: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How many Estates were there in France?</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Three</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2"/>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Which Estate paid all the taxes?</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Third Estate</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3"/>
            </a:pPr>
            <a:r>
              <a:rPr kumimoji="0" lang="en-GB" sz="1800" b="0" i="0" u="none" strike="noStrike" kern="0" cap="none" spc="0" normalizeH="0" baseline="0" noProof="0" dirty="0">
                <a:ln>
                  <a:noFill/>
                </a:ln>
                <a:solidFill>
                  <a:schemeClr val="tx1"/>
                </a:solidFill>
                <a:effectLst/>
                <a:uLnTx/>
                <a:uFillTx/>
                <a:ea typeface="Century Gothic"/>
                <a:cs typeface="Century Gothic"/>
                <a:sym typeface="Century Gothic"/>
              </a:rPr>
              <a:t>Who was France at war with in the 1780s?</a:t>
            </a:r>
            <a:endParaRPr lang="en-GB" sz="1800" dirty="0"/>
          </a:p>
          <a:p>
            <a:pPr marL="355600" indent="-355600">
              <a:lnSpc>
                <a:spcPct val="100000"/>
              </a:lnSpc>
              <a:spcBef>
                <a:spcPts val="0"/>
              </a:spcBef>
              <a:spcAft>
                <a:spcPts val="600"/>
              </a:spcAft>
              <a:buClr>
                <a:schemeClr val="dk1"/>
              </a:buClr>
              <a:buSzPct val="100000"/>
            </a:pPr>
            <a:r>
              <a:rPr lang="en-GB" sz="1800" b="1" dirty="0">
                <a:solidFill>
                  <a:srgbClr val="007A31"/>
                </a:solidFill>
              </a:rPr>
              <a:t>Britain</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4"/>
            </a:pPr>
            <a:r>
              <a:rPr lang="en-GB" sz="1800" dirty="0"/>
              <a:t>What happened to bread prices in 1789?</a:t>
            </a:r>
          </a:p>
          <a:p>
            <a:pPr marL="355600" indent="-355600">
              <a:lnSpc>
                <a:spcPct val="100000"/>
              </a:lnSpc>
              <a:spcBef>
                <a:spcPts val="0"/>
              </a:spcBef>
              <a:spcAft>
                <a:spcPts val="600"/>
              </a:spcAft>
              <a:buClr>
                <a:schemeClr val="dk1"/>
              </a:buClr>
              <a:buSzPct val="100000"/>
            </a:pPr>
            <a:r>
              <a:rPr lang="en-GB" sz="1800" b="1" dirty="0">
                <a:solidFill>
                  <a:srgbClr val="007A31"/>
                </a:solidFill>
              </a:rPr>
              <a:t>They doubled</a:t>
            </a:r>
            <a:endParaRPr lang="en-GB" sz="1800" dirty="0">
              <a:solidFill>
                <a:srgbClr val="007A31"/>
              </a:solidFill>
            </a:endParaRPr>
          </a:p>
          <a:p>
            <a:pPr marL="355600" indent="-355600">
              <a:lnSpc>
                <a:spcPct val="100000"/>
              </a:lnSpc>
              <a:spcBef>
                <a:spcPts val="0"/>
              </a:spcBef>
              <a:spcAft>
                <a:spcPts val="600"/>
              </a:spcAft>
              <a:buClr>
                <a:schemeClr val="dk1"/>
              </a:buClr>
              <a:buSzPct val="100000"/>
              <a:buFont typeface="+mj-lt"/>
              <a:buAutoNum type="arabicPeriod" startAt="5"/>
            </a:pPr>
            <a:r>
              <a:rPr lang="en-GB" sz="1800" dirty="0"/>
              <a:t>Why did the people of Paris feel so threatened that they went searching for weapons?</a:t>
            </a:r>
          </a:p>
          <a:p>
            <a:pPr marL="355600" indent="-355600">
              <a:lnSpc>
                <a:spcPct val="100000"/>
              </a:lnSpc>
              <a:spcBef>
                <a:spcPts val="0"/>
              </a:spcBef>
              <a:spcAft>
                <a:spcPts val="600"/>
              </a:spcAft>
              <a:buClr>
                <a:schemeClr val="dk1"/>
              </a:buClr>
              <a:buSzPct val="100000"/>
            </a:pPr>
            <a:r>
              <a:rPr lang="en-GB" sz="1800" b="1" dirty="0">
                <a:solidFill>
                  <a:srgbClr val="007A31"/>
                </a:solidFill>
              </a:rPr>
              <a:t>The King had ordered soldiers to gather near Paris.</a:t>
            </a:r>
          </a:p>
          <a:p>
            <a:pPr marL="355600" indent="-355600">
              <a:lnSpc>
                <a:spcPct val="100000"/>
              </a:lnSpc>
              <a:spcBef>
                <a:spcPts val="0"/>
              </a:spcBef>
              <a:spcAft>
                <a:spcPts val="600"/>
              </a:spcAft>
              <a:buClr>
                <a:schemeClr val="dk1"/>
              </a:buClr>
              <a:buSzPct val="100000"/>
              <a:buFont typeface="+mj-lt"/>
              <a:buAutoNum type="arabicPeriod" startAt="6"/>
            </a:pPr>
            <a:r>
              <a:rPr lang="en-GB" sz="1800" dirty="0"/>
              <a:t>What did the </a:t>
            </a:r>
            <a:r>
              <a:rPr lang="en-GB" sz="1800" i="1" dirty="0"/>
              <a:t>Declaration of the Rights of Man and of the Citizen </a:t>
            </a:r>
            <a:r>
              <a:rPr lang="en-GB" sz="1800" dirty="0"/>
              <a:t>state?</a:t>
            </a:r>
          </a:p>
          <a:p>
            <a:pPr marL="355600" indent="-355600">
              <a:lnSpc>
                <a:spcPct val="100000"/>
              </a:lnSpc>
              <a:spcBef>
                <a:spcPts val="0"/>
              </a:spcBef>
              <a:spcAft>
                <a:spcPts val="600"/>
              </a:spcAft>
              <a:buClr>
                <a:schemeClr val="dk1"/>
              </a:buClr>
              <a:buSzPct val="100000"/>
            </a:pPr>
            <a:r>
              <a:rPr lang="en-GB" sz="1800" b="1" dirty="0">
                <a:solidFill>
                  <a:srgbClr val="007A31"/>
                </a:solidFill>
              </a:rPr>
              <a:t>All men are born and remain free and equal in rights.</a:t>
            </a:r>
            <a:endParaRPr lang="en-GB" sz="1800" dirty="0">
              <a:solidFill>
                <a:srgbClr val="007A31"/>
              </a:solidFill>
            </a:endParaRPr>
          </a:p>
        </p:txBody>
      </p:sp>
    </p:spTree>
    <p:extLst>
      <p:ext uri="{BB962C8B-B14F-4D97-AF65-F5344CB8AC3E}">
        <p14:creationId xmlns:p14="http://schemas.microsoft.com/office/powerpoint/2010/main" val="2070640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A8C9D-9C2E-7E01-23EB-641A74121F19}"/>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44ED1684-ACC8-1CAA-F658-8EFA6CD6BB4D}"/>
              </a:ext>
            </a:extLst>
          </p:cNvPr>
          <p:cNvSpPr txBox="1"/>
          <p:nvPr/>
        </p:nvSpPr>
        <p:spPr>
          <a:xfrm>
            <a:off x="878439" y="6061644"/>
            <a:ext cx="7387119"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The Storming of the Tuileries was painted by Jacques </a:t>
            </a:r>
            <a:r>
              <a:rPr lang="en-GB" b="0" i="1" dirty="0" err="1">
                <a:solidFill>
                  <a:srgbClr val="732021"/>
                </a:solidFill>
                <a:sym typeface="Calibri"/>
              </a:rPr>
              <a:t>Bertaux</a:t>
            </a:r>
            <a:r>
              <a:rPr lang="en-GB" b="0" i="1" dirty="0">
                <a:solidFill>
                  <a:srgbClr val="732021"/>
                </a:solidFill>
                <a:sym typeface="Calibri"/>
              </a:rPr>
              <a:t> in 1793, just one year after the event.</a:t>
            </a:r>
          </a:p>
        </p:txBody>
      </p:sp>
      <p:sp>
        <p:nvSpPr>
          <p:cNvPr id="2" name="Google Shape;216;p18">
            <a:extLst>
              <a:ext uri="{FF2B5EF4-FFF2-40B4-BE49-F238E27FC236}">
                <a16:creationId xmlns:a16="http://schemas.microsoft.com/office/drawing/2014/main" id="{BDC15E69-8D86-AAFD-AF20-A1EA6F98CE0D}"/>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Paris, 1792, a hot day in August</a:t>
            </a:r>
          </a:p>
        </p:txBody>
      </p:sp>
      <p:pic>
        <p:nvPicPr>
          <p:cNvPr id="4" name="Picture 3">
            <a:extLst>
              <a:ext uri="{FF2B5EF4-FFF2-40B4-BE49-F238E27FC236}">
                <a16:creationId xmlns:a16="http://schemas.microsoft.com/office/drawing/2014/main" id="{0382CD63-9A89-2EDD-6F10-E7EAA4EB7D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6291" y="1237942"/>
            <a:ext cx="7311417" cy="4813537"/>
          </a:xfrm>
          <a:prstGeom prst="rect">
            <a:avLst/>
          </a:prstGeom>
        </p:spPr>
      </p:pic>
    </p:spTree>
    <p:extLst>
      <p:ext uri="{BB962C8B-B14F-4D97-AF65-F5344CB8AC3E}">
        <p14:creationId xmlns:p14="http://schemas.microsoft.com/office/powerpoint/2010/main" val="1490840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BF215-DA32-CABB-4731-125478CBE94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5AAB147E-5B73-5EDF-3846-A8A66D3F22B2}"/>
              </a:ext>
            </a:extLst>
          </p:cNvPr>
          <p:cNvSpPr txBox="1"/>
          <p:nvPr/>
        </p:nvSpPr>
        <p:spPr>
          <a:xfrm>
            <a:off x="599185" y="6099787"/>
            <a:ext cx="4085831"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The Storming of the Tuileries.</a:t>
            </a:r>
          </a:p>
        </p:txBody>
      </p:sp>
      <p:sp>
        <p:nvSpPr>
          <p:cNvPr id="2" name="Google Shape;216;p18">
            <a:extLst>
              <a:ext uri="{FF2B5EF4-FFF2-40B4-BE49-F238E27FC236}">
                <a16:creationId xmlns:a16="http://schemas.microsoft.com/office/drawing/2014/main" id="{891E7040-8038-F2B1-C3CE-FAA7B1C68734}"/>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Paris, 1792, a hot day in August</a:t>
            </a:r>
          </a:p>
        </p:txBody>
      </p:sp>
      <p:pic>
        <p:nvPicPr>
          <p:cNvPr id="5" name="Picture 4">
            <a:extLst>
              <a:ext uri="{FF2B5EF4-FFF2-40B4-BE49-F238E27FC236}">
                <a16:creationId xmlns:a16="http://schemas.microsoft.com/office/drawing/2014/main" id="{0C56B46B-D581-B85C-6224-954FE62D57D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9185" y="2647473"/>
            <a:ext cx="4978222" cy="3277457"/>
          </a:xfrm>
          <a:prstGeom prst="rect">
            <a:avLst/>
          </a:prstGeom>
        </p:spPr>
      </p:pic>
      <p:sp>
        <p:nvSpPr>
          <p:cNvPr id="3" name="Rectangle: Rounded Corners 2">
            <a:extLst>
              <a:ext uri="{FF2B5EF4-FFF2-40B4-BE49-F238E27FC236}">
                <a16:creationId xmlns:a16="http://schemas.microsoft.com/office/drawing/2014/main" id="{ADD2BEA5-643A-DF05-ABB4-435914FF9246}"/>
              </a:ext>
            </a:extLst>
          </p:cNvPr>
          <p:cNvSpPr/>
          <p:nvPr/>
        </p:nvSpPr>
        <p:spPr>
          <a:xfrm>
            <a:off x="1929258" y="1672354"/>
            <a:ext cx="3871320" cy="1269980"/>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Choose five key changes that occurred after the attack at the Tuileries and write them in your notes.</a:t>
            </a:r>
          </a:p>
        </p:txBody>
      </p:sp>
      <p:sp>
        <p:nvSpPr>
          <p:cNvPr id="4" name="Rectangle: Rounded Corners 3">
            <a:extLst>
              <a:ext uri="{FF2B5EF4-FFF2-40B4-BE49-F238E27FC236}">
                <a16:creationId xmlns:a16="http://schemas.microsoft.com/office/drawing/2014/main" id="{5D71B054-DABD-C0E6-C9A6-2E6C0F7C34F9}"/>
              </a:ext>
            </a:extLst>
          </p:cNvPr>
          <p:cNvSpPr/>
          <p:nvPr/>
        </p:nvSpPr>
        <p:spPr>
          <a:xfrm>
            <a:off x="5446181" y="3163652"/>
            <a:ext cx="2989746" cy="1269980"/>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r>
              <a:rPr lang="en-GB" dirty="0">
                <a:solidFill>
                  <a:schemeClr val="dk1"/>
                </a:solidFill>
                <a:ea typeface="Calibri"/>
                <a:cs typeface="Calibri"/>
              </a:rPr>
              <a:t>Why do you think the attack on the Tuileries was a catalyst for so much change?</a:t>
            </a:r>
          </a:p>
        </p:txBody>
      </p:sp>
    </p:spTree>
    <p:extLst>
      <p:ext uri="{BB962C8B-B14F-4D97-AF65-F5344CB8AC3E}">
        <p14:creationId xmlns:p14="http://schemas.microsoft.com/office/powerpoint/2010/main" val="2185039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7E73-DF79-3836-1BD8-936043A8681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1C7BC94C-1181-9A4C-023D-7DEDEB88FD1A}"/>
              </a:ext>
            </a:extLst>
          </p:cNvPr>
          <p:cNvSpPr/>
          <p:nvPr/>
        </p:nvSpPr>
        <p:spPr>
          <a:xfrm>
            <a:off x="361887" y="789852"/>
            <a:ext cx="8438614" cy="5472000"/>
          </a:xfrm>
          <a:prstGeom prst="rect">
            <a:avLst/>
          </a:prstGeom>
          <a:solidFill>
            <a:srgbClr val="73202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732021"/>
                </a:solidFill>
                <a:latin typeface="Cambria" panose="02040503050406030204" pitchFamily="18" charset="0"/>
                <a:ea typeface="Cambria" panose="02040503050406030204" pitchFamily="18" charset="0"/>
                <a:cs typeface="Calibri"/>
                <a:sym typeface="Calibri"/>
              </a:rPr>
              <a:t>Step 1 </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It is time to think more deeply about the two days you have studied so far: </a:t>
            </a:r>
            <a:r>
              <a:rPr lang="en-GB" sz="1800" b="1" dirty="0">
                <a:solidFill>
                  <a:schemeClr val="dk1"/>
                </a:solidFill>
                <a:ea typeface="Calibri"/>
                <a:cs typeface="Calibri"/>
                <a:sym typeface="Calibri"/>
              </a:rPr>
              <a:t>14 July 1789 </a:t>
            </a:r>
            <a:r>
              <a:rPr lang="en-GB" sz="1800" dirty="0">
                <a:solidFill>
                  <a:schemeClr val="dk1"/>
                </a:solidFill>
                <a:ea typeface="Calibri"/>
                <a:cs typeface="Calibri"/>
                <a:sym typeface="Calibri"/>
              </a:rPr>
              <a:t>and </a:t>
            </a:r>
            <a:r>
              <a:rPr lang="en-GB" sz="1800" b="1" dirty="0">
                <a:solidFill>
                  <a:schemeClr val="dk1"/>
                </a:solidFill>
                <a:ea typeface="Calibri"/>
                <a:cs typeface="Calibri"/>
                <a:sym typeface="Calibri"/>
              </a:rPr>
              <a:t>20 August 1792</a:t>
            </a:r>
            <a:r>
              <a:rPr lang="en-GB" sz="1800" dirty="0">
                <a:solidFill>
                  <a:schemeClr val="dk1"/>
                </a:solidFill>
                <a:ea typeface="Calibri"/>
                <a:cs typeface="Calibri"/>
                <a:sym typeface="Calibri"/>
              </a:rPr>
              <a:t>. For each day, make a storyboard with three images to capture the day’s events. Then, jot down some reasons why you think historians have shown so much interest in each day. Finally, compare the two days. What do they have in common? </a:t>
            </a: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p:txBody>
      </p:sp>
      <p:graphicFrame>
        <p:nvGraphicFramePr>
          <p:cNvPr id="8" name="Google Shape;132;p7">
            <a:extLst>
              <a:ext uri="{FF2B5EF4-FFF2-40B4-BE49-F238E27FC236}">
                <a16:creationId xmlns:a16="http://schemas.microsoft.com/office/drawing/2014/main" id="{9C6FF825-33A3-A4EF-C249-284D440D6844}"/>
              </a:ext>
            </a:extLst>
          </p:cNvPr>
          <p:cNvGraphicFramePr/>
          <p:nvPr>
            <p:extLst>
              <p:ext uri="{D42A27DB-BD31-4B8C-83A1-F6EECF244321}">
                <p14:modId xmlns:p14="http://schemas.microsoft.com/office/powerpoint/2010/main" val="750946233"/>
              </p:ext>
            </p:extLst>
          </p:nvPr>
        </p:nvGraphicFramePr>
        <p:xfrm>
          <a:off x="499175" y="3119233"/>
          <a:ext cx="8151044" cy="2926080"/>
        </p:xfrm>
        <a:graphic>
          <a:graphicData uri="http://schemas.openxmlformats.org/drawingml/2006/table">
            <a:tbl>
              <a:tblPr bandRow="1">
                <a:noFill/>
              </a:tblPr>
              <a:tblGrid>
                <a:gridCol w="2037761">
                  <a:extLst>
                    <a:ext uri="{9D8B030D-6E8A-4147-A177-3AD203B41FA5}">
                      <a16:colId xmlns:a16="http://schemas.microsoft.com/office/drawing/2014/main" val="20000"/>
                    </a:ext>
                  </a:extLst>
                </a:gridCol>
                <a:gridCol w="2037761">
                  <a:extLst>
                    <a:ext uri="{9D8B030D-6E8A-4147-A177-3AD203B41FA5}">
                      <a16:colId xmlns:a16="http://schemas.microsoft.com/office/drawing/2014/main" val="20001"/>
                    </a:ext>
                  </a:extLst>
                </a:gridCol>
                <a:gridCol w="2037761">
                  <a:extLst>
                    <a:ext uri="{9D8B030D-6E8A-4147-A177-3AD203B41FA5}">
                      <a16:colId xmlns:a16="http://schemas.microsoft.com/office/drawing/2014/main" val="2046337557"/>
                    </a:ext>
                  </a:extLst>
                </a:gridCol>
                <a:gridCol w="2037761">
                  <a:extLst>
                    <a:ext uri="{9D8B030D-6E8A-4147-A177-3AD203B41FA5}">
                      <a16:colId xmlns:a16="http://schemas.microsoft.com/office/drawing/2014/main" val="20002"/>
                    </a:ext>
                  </a:extLst>
                </a:gridCol>
              </a:tblGrid>
              <a:tr h="1463040">
                <a:tc>
                  <a:txBody>
                    <a:bodyPr/>
                    <a:lstStyle/>
                    <a:p>
                      <a:r>
                        <a:rPr lang="en-GB" b="1" dirty="0">
                          <a:solidFill>
                            <a:schemeClr val="tx1"/>
                          </a:solidFill>
                        </a:rPr>
                        <a:t>14 July 1789</a:t>
                      </a:r>
                    </a:p>
                  </a:txBody>
                  <a:tcPr>
                    <a:lnL w="12700" cap="flat" cmpd="sng" algn="ctr">
                      <a:solidFill>
                        <a:srgbClr val="73202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endParaRPr lang="en-GB" dirty="0"/>
                    </a:p>
                    <a:p>
                      <a:endParaRPr lang="en-GB" dirty="0"/>
                    </a:p>
                    <a:p>
                      <a:endParaRPr lang="en-GB" dirty="0"/>
                    </a:p>
                    <a:p>
                      <a:endParaRPr lang="en-GB" dirty="0"/>
                    </a:p>
                    <a:p>
                      <a:endParaRPr lang="en-GB" dirty="0"/>
                    </a:p>
                  </a:txBody>
                  <a:tcPr>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pPr marL="0" marR="0" lvl="0" indent="0" algn="l" defTabSz="914400" rtl="0" eaLnBrk="1" latinLnBrk="0" hangingPunct="1">
                        <a:lnSpc>
                          <a:spcPct val="100000"/>
                        </a:lnSpc>
                        <a:spcBef>
                          <a:spcPts val="0"/>
                        </a:spcBef>
                        <a:spcAft>
                          <a:spcPts val="0"/>
                        </a:spcAft>
                        <a:buNone/>
                      </a:pPr>
                      <a:endParaRPr sz="1800" i="0" kern="1200" dirty="0">
                        <a:solidFill>
                          <a:schemeClr val="tx1"/>
                        </a:solidFill>
                        <a:latin typeface="Segoe Print" panose="02000600000000000000" pitchFamily="2" charset="0"/>
                        <a:ea typeface="Calibri"/>
                        <a:cs typeface="Calibri"/>
                      </a:endParaRPr>
                    </a:p>
                  </a:txBody>
                  <a:tcPr marL="91450" marR="91450" marT="45725" marB="45725">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pPr marL="0" lvl="0" indent="0" algn="l" rtl="0">
                        <a:lnSpc>
                          <a:spcPct val="100000"/>
                        </a:lnSpc>
                        <a:spcBef>
                          <a:spcPts val="0"/>
                        </a:spcBef>
                        <a:spcAft>
                          <a:spcPts val="0"/>
                        </a:spcAft>
                        <a:buNone/>
                      </a:pPr>
                      <a:endParaRPr sz="1800" i="1" dirty="0">
                        <a:solidFill>
                          <a:schemeClr val="tx1"/>
                        </a:solidFill>
                        <a:latin typeface="Calibri"/>
                        <a:ea typeface="Calibri"/>
                        <a:cs typeface="Calibri"/>
                        <a:sym typeface="Calibri"/>
                      </a:endParaRPr>
                    </a:p>
                  </a:txBody>
                  <a:tcPr marL="68575" marR="68575" marT="0" marB="0">
                    <a:lnL w="12700" cap="flat" cmpd="sng" algn="ctr">
                      <a:solidFill>
                        <a:srgbClr val="F1C1C1"/>
                      </a:solidFill>
                      <a:prstDash val="solid"/>
                      <a:round/>
                      <a:headEnd type="none" w="med" len="med"/>
                      <a:tailEnd type="none" w="med" len="med"/>
                    </a:lnL>
                    <a:lnR w="12700" cap="flat" cmpd="sng" algn="ctr">
                      <a:solidFill>
                        <a:srgbClr val="73202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463040">
                <a:tc>
                  <a:txBody>
                    <a:bodyPr/>
                    <a:lstStyle/>
                    <a:p>
                      <a:r>
                        <a:rPr lang="en-GB" i="1" dirty="0"/>
                        <a:t>Why have historians shown so much interest in this day?</a:t>
                      </a:r>
                    </a:p>
                  </a:txBody>
                  <a:tcPr>
                    <a:lnL w="12700" cap="flat" cmpd="sng" algn="ctr">
                      <a:solidFill>
                        <a:srgbClr val="73202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r>
                        <a:rPr lang="en-GB" dirty="0"/>
                        <a:t>The ordinary people decided to do something about their problems.</a:t>
                      </a:r>
                    </a:p>
                  </a:txBody>
                  <a:tcPr>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pPr marL="0" marR="0" lvl="0" indent="0" algn="l" defTabSz="914400" rtl="0" eaLnBrk="1" latinLnBrk="0" hangingPunct="1">
                        <a:lnSpc>
                          <a:spcPct val="100000"/>
                        </a:lnSpc>
                        <a:spcBef>
                          <a:spcPts val="0"/>
                        </a:spcBef>
                        <a:spcAft>
                          <a:spcPts val="0"/>
                        </a:spcAft>
                        <a:buNone/>
                      </a:pPr>
                      <a:endParaRPr sz="1800" i="0" kern="1200" dirty="0">
                        <a:solidFill>
                          <a:schemeClr val="tx1"/>
                        </a:solidFill>
                        <a:latin typeface="Segoe Print" panose="02000600000000000000" pitchFamily="2" charset="0"/>
                        <a:ea typeface="Calibri"/>
                        <a:cs typeface="Calibri"/>
                      </a:endParaRPr>
                    </a:p>
                  </a:txBody>
                  <a:tcPr marL="91450" marR="91450" marT="45725" marB="45725">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pPr marL="0" lvl="0" indent="0" algn="l" rtl="0">
                        <a:lnSpc>
                          <a:spcPct val="100000"/>
                        </a:lnSpc>
                        <a:spcBef>
                          <a:spcPts val="0"/>
                        </a:spcBef>
                        <a:spcAft>
                          <a:spcPts val="0"/>
                        </a:spcAft>
                        <a:buNone/>
                      </a:pPr>
                      <a:endParaRPr sz="1800" i="1" dirty="0">
                        <a:solidFill>
                          <a:schemeClr val="tx1"/>
                        </a:solidFill>
                        <a:latin typeface="Calibri"/>
                        <a:ea typeface="Calibri"/>
                        <a:cs typeface="Calibri"/>
                        <a:sym typeface="Calibri"/>
                      </a:endParaRPr>
                    </a:p>
                  </a:txBody>
                  <a:tcPr marL="68575" marR="68575" marT="0" marB="0">
                    <a:lnL w="12700" cap="flat" cmpd="sng" algn="ctr">
                      <a:solidFill>
                        <a:srgbClr val="F1C1C1"/>
                      </a:solidFill>
                      <a:prstDash val="solid"/>
                      <a:round/>
                      <a:headEnd type="none" w="med" len="med"/>
                      <a:tailEnd type="none" w="med" len="med"/>
                    </a:lnL>
                    <a:lnR w="12700" cap="flat" cmpd="sng" algn="ctr">
                      <a:solidFill>
                        <a:srgbClr val="73202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extLst>
                  <a:ext uri="{0D108BD9-81ED-4DB2-BD59-A6C34878D82A}">
                    <a16:rowId xmlns:a16="http://schemas.microsoft.com/office/drawing/2014/main" val="2315415214"/>
                  </a:ext>
                </a:extLst>
              </a:tr>
            </a:tbl>
          </a:graphicData>
        </a:graphic>
      </p:graphicFrame>
    </p:spTree>
    <p:extLst>
      <p:ext uri="{BB962C8B-B14F-4D97-AF65-F5344CB8AC3E}">
        <p14:creationId xmlns:p14="http://schemas.microsoft.com/office/powerpoint/2010/main" val="947110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4DE26-ECA4-72EE-8221-76830953F67E}"/>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A6572EC0-D8A4-777E-34C2-3767B3B29044}"/>
              </a:ext>
            </a:extLst>
          </p:cNvPr>
          <p:cNvSpPr txBox="1"/>
          <p:nvPr/>
        </p:nvSpPr>
        <p:spPr>
          <a:xfrm>
            <a:off x="4089114" y="6206439"/>
            <a:ext cx="2904302"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The Storming of the Tuileries.</a:t>
            </a:r>
          </a:p>
        </p:txBody>
      </p:sp>
      <p:pic>
        <p:nvPicPr>
          <p:cNvPr id="5" name="Picture 4">
            <a:extLst>
              <a:ext uri="{FF2B5EF4-FFF2-40B4-BE49-F238E27FC236}">
                <a16:creationId xmlns:a16="http://schemas.microsoft.com/office/drawing/2014/main" id="{CC6D877D-6289-2B77-B47F-7B01A26B02B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89114" y="3120645"/>
            <a:ext cx="4601361" cy="3029347"/>
          </a:xfrm>
          <a:prstGeom prst="rect">
            <a:avLst/>
          </a:prstGeom>
        </p:spPr>
      </p:pic>
      <p:sp>
        <p:nvSpPr>
          <p:cNvPr id="4" name="Rectangle: Rounded Corners 3">
            <a:extLst>
              <a:ext uri="{FF2B5EF4-FFF2-40B4-BE49-F238E27FC236}">
                <a16:creationId xmlns:a16="http://schemas.microsoft.com/office/drawing/2014/main" id="{1D5AD3F1-197F-CB0A-59CE-6FABEC9EFCA8}"/>
              </a:ext>
            </a:extLst>
          </p:cNvPr>
          <p:cNvSpPr/>
          <p:nvPr/>
        </p:nvSpPr>
        <p:spPr>
          <a:xfrm>
            <a:off x="4834354" y="621928"/>
            <a:ext cx="4052792" cy="2442270"/>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r>
              <a:rPr lang="en-GB" dirty="0">
                <a:solidFill>
                  <a:schemeClr val="dk1"/>
                </a:solidFill>
                <a:ea typeface="Calibri"/>
                <a:cs typeface="Calibri"/>
              </a:rPr>
              <a:t>What are the similarities between the attack on the Bastille and </a:t>
            </a:r>
            <a:r>
              <a:rPr lang="en-GB" dirty="0" smtClean="0">
                <a:solidFill>
                  <a:schemeClr val="dk1"/>
                </a:solidFill>
                <a:ea typeface="Calibri"/>
                <a:cs typeface="Calibri"/>
              </a:rPr>
              <a:t>the attack on the </a:t>
            </a:r>
            <a:r>
              <a:rPr lang="en-GB" dirty="0">
                <a:solidFill>
                  <a:schemeClr val="dk1"/>
                </a:solidFill>
                <a:ea typeface="Calibri"/>
                <a:cs typeface="Calibri"/>
              </a:rPr>
              <a:t>Tuileries?</a:t>
            </a:r>
          </a:p>
          <a:p>
            <a:r>
              <a:rPr lang="en-GB" dirty="0">
                <a:solidFill>
                  <a:schemeClr val="dk1"/>
                </a:solidFill>
                <a:ea typeface="Calibri"/>
                <a:cs typeface="Calibri"/>
              </a:rPr>
              <a:t>Think about: </a:t>
            </a:r>
          </a:p>
          <a:p>
            <a:pPr marL="285750" indent="-285750">
              <a:buFont typeface="Arial" panose="020B0604020202020204" pitchFamily="34" charset="0"/>
              <a:buChar char="•"/>
            </a:pPr>
            <a:r>
              <a:rPr lang="en-GB" dirty="0">
                <a:solidFill>
                  <a:schemeClr val="dk1"/>
                </a:solidFill>
                <a:ea typeface="Calibri"/>
                <a:cs typeface="Calibri"/>
              </a:rPr>
              <a:t>why they happened</a:t>
            </a:r>
          </a:p>
          <a:p>
            <a:pPr marL="285750" indent="-285750">
              <a:buFont typeface="Arial" panose="020B0604020202020204" pitchFamily="34" charset="0"/>
              <a:buChar char="•"/>
            </a:pPr>
            <a:r>
              <a:rPr lang="en-GB" dirty="0">
                <a:solidFill>
                  <a:schemeClr val="dk1"/>
                </a:solidFill>
                <a:ea typeface="Calibri"/>
                <a:cs typeface="Calibri"/>
              </a:rPr>
              <a:t>who was involved</a:t>
            </a:r>
          </a:p>
          <a:p>
            <a:pPr marL="285750" indent="-285750">
              <a:buFont typeface="Arial" panose="020B0604020202020204" pitchFamily="34" charset="0"/>
              <a:buChar char="•"/>
            </a:pPr>
            <a:r>
              <a:rPr lang="en-GB" dirty="0">
                <a:solidFill>
                  <a:schemeClr val="dk1"/>
                </a:solidFill>
                <a:ea typeface="Calibri"/>
                <a:cs typeface="Calibri"/>
              </a:rPr>
              <a:t>what the consequences were.</a:t>
            </a:r>
          </a:p>
        </p:txBody>
      </p:sp>
      <p:sp>
        <p:nvSpPr>
          <p:cNvPr id="6" name="TextBox 5">
            <a:extLst>
              <a:ext uri="{FF2B5EF4-FFF2-40B4-BE49-F238E27FC236}">
                <a16:creationId xmlns:a16="http://schemas.microsoft.com/office/drawing/2014/main" id="{1894778F-F9BF-7A0D-8830-4058791AE9EE}"/>
              </a:ext>
            </a:extLst>
          </p:cNvPr>
          <p:cNvSpPr txBox="1"/>
          <p:nvPr/>
        </p:nvSpPr>
        <p:spPr>
          <a:xfrm>
            <a:off x="371440" y="815022"/>
            <a:ext cx="2904302"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The Storming of the Bastille.</a:t>
            </a:r>
          </a:p>
        </p:txBody>
      </p:sp>
      <p:pic>
        <p:nvPicPr>
          <p:cNvPr id="7" name="Picture 6">
            <a:extLst>
              <a:ext uri="{FF2B5EF4-FFF2-40B4-BE49-F238E27FC236}">
                <a16:creationId xmlns:a16="http://schemas.microsoft.com/office/drawing/2014/main" id="{92B51E8E-295F-BDF6-4519-BF617F3A73E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71440" y="1183375"/>
            <a:ext cx="3938208" cy="2938409"/>
          </a:xfrm>
          <a:prstGeom prst="rect">
            <a:avLst/>
          </a:prstGeom>
        </p:spPr>
      </p:pic>
    </p:spTree>
    <p:extLst>
      <p:ext uri="{BB962C8B-B14F-4D97-AF65-F5344CB8AC3E}">
        <p14:creationId xmlns:p14="http://schemas.microsoft.com/office/powerpoint/2010/main" val="1527726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084E9-17C2-15AC-4114-5E88A4DB21C9}"/>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D7B3E354-5A26-1126-5B41-C995A1321349}"/>
              </a:ext>
            </a:extLst>
          </p:cNvPr>
          <p:cNvSpPr txBox="1"/>
          <p:nvPr/>
        </p:nvSpPr>
        <p:spPr>
          <a:xfrm>
            <a:off x="1531296" y="6205692"/>
            <a:ext cx="2327941"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pPr algn="r"/>
            <a:r>
              <a:rPr lang="en-GB" b="0" i="1" dirty="0">
                <a:solidFill>
                  <a:srgbClr val="732021"/>
                </a:solidFill>
                <a:sym typeface="Calibri"/>
              </a:rPr>
              <a:t>Maximilien Robespierre.</a:t>
            </a:r>
          </a:p>
        </p:txBody>
      </p:sp>
      <p:pic>
        <p:nvPicPr>
          <p:cNvPr id="5" name="Picture 4">
            <a:extLst>
              <a:ext uri="{FF2B5EF4-FFF2-40B4-BE49-F238E27FC236}">
                <a16:creationId xmlns:a16="http://schemas.microsoft.com/office/drawing/2014/main" id="{CFA09B38-A653-6792-2D73-8C924E7651A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76100" y="775462"/>
            <a:ext cx="4605724" cy="5696744"/>
          </a:xfrm>
          <a:prstGeom prst="rect">
            <a:avLst/>
          </a:prstGeom>
        </p:spPr>
      </p:pic>
    </p:spTree>
    <p:extLst>
      <p:ext uri="{BB962C8B-B14F-4D97-AF65-F5344CB8AC3E}">
        <p14:creationId xmlns:p14="http://schemas.microsoft.com/office/powerpoint/2010/main" val="33492587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EBBF0-7EA2-9CBA-BE48-FB01F586F056}"/>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8CCF9B7F-756F-8DF4-7072-CDD88BC6CDAC}"/>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Robespierre</a:t>
            </a:r>
          </a:p>
        </p:txBody>
      </p:sp>
      <p:sp>
        <p:nvSpPr>
          <p:cNvPr id="4" name="Rectangle: Rounded Corners 3">
            <a:extLst>
              <a:ext uri="{FF2B5EF4-FFF2-40B4-BE49-F238E27FC236}">
                <a16:creationId xmlns:a16="http://schemas.microsoft.com/office/drawing/2014/main" id="{6F4911B2-8130-0078-36BA-6C08B3B6471F}"/>
              </a:ext>
            </a:extLst>
          </p:cNvPr>
          <p:cNvSpPr/>
          <p:nvPr/>
        </p:nvSpPr>
        <p:spPr>
          <a:xfrm>
            <a:off x="4786528" y="2195680"/>
            <a:ext cx="3822899" cy="3200043"/>
          </a:xfrm>
          <a:prstGeom prst="roundRect">
            <a:avLst>
              <a:gd name="adj" fmla="val 4408"/>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pPr marL="342900" indent="-342900">
              <a:buFont typeface="Arial" panose="020B0604020202020204" pitchFamily="34" charset="0"/>
              <a:buChar char="•"/>
            </a:pPr>
            <a:r>
              <a:rPr lang="en-GB" dirty="0">
                <a:solidFill>
                  <a:schemeClr val="dk1"/>
                </a:solidFill>
                <a:ea typeface="Calibri"/>
                <a:cs typeface="Calibri"/>
              </a:rPr>
              <a:t>Who was Maximilien Robespierre?</a:t>
            </a:r>
          </a:p>
          <a:p>
            <a:pPr marL="342900" indent="-342900">
              <a:buFont typeface="Arial" panose="020B0604020202020204" pitchFamily="34" charset="0"/>
              <a:buChar char="•"/>
            </a:pPr>
            <a:r>
              <a:rPr lang="en-GB" dirty="0">
                <a:solidFill>
                  <a:schemeClr val="dk1"/>
                </a:solidFill>
                <a:ea typeface="Calibri"/>
                <a:cs typeface="Calibri"/>
              </a:rPr>
              <a:t>Why didn’t the Constitution of September 1792 come into force?</a:t>
            </a:r>
          </a:p>
          <a:p>
            <a:pPr marL="342900" indent="-342900">
              <a:buFont typeface="Arial" panose="020B0604020202020204" pitchFamily="34" charset="0"/>
              <a:buChar char="•"/>
            </a:pPr>
            <a:r>
              <a:rPr lang="en-GB" dirty="0">
                <a:solidFill>
                  <a:schemeClr val="dk1"/>
                </a:solidFill>
                <a:ea typeface="Calibri"/>
                <a:cs typeface="Calibri"/>
              </a:rPr>
              <a:t>Which body ran France?</a:t>
            </a:r>
          </a:p>
          <a:p>
            <a:pPr marL="342900" indent="-342900">
              <a:buFont typeface="Arial" panose="020B0604020202020204" pitchFamily="34" charset="0"/>
              <a:buChar char="•"/>
            </a:pPr>
            <a:r>
              <a:rPr lang="en-GB" dirty="0">
                <a:solidFill>
                  <a:schemeClr val="dk1"/>
                </a:solidFill>
                <a:ea typeface="Calibri"/>
                <a:cs typeface="Calibri"/>
              </a:rPr>
              <a:t>What was ‘the Terror’?</a:t>
            </a:r>
          </a:p>
          <a:p>
            <a:pPr marL="342900" indent="-342900">
              <a:buFont typeface="Arial" panose="020B0604020202020204" pitchFamily="34" charset="0"/>
              <a:buChar char="•"/>
            </a:pPr>
            <a:r>
              <a:rPr lang="en-GB" dirty="0">
                <a:solidFill>
                  <a:schemeClr val="dk1"/>
                </a:solidFill>
                <a:ea typeface="Calibri"/>
                <a:cs typeface="Calibri"/>
              </a:rPr>
              <a:t>Why did ‘the Terror’ happen?</a:t>
            </a:r>
          </a:p>
          <a:p>
            <a:pPr marL="342900" indent="-342900">
              <a:buFont typeface="Arial" panose="020B0604020202020204" pitchFamily="34" charset="0"/>
              <a:buChar char="•"/>
            </a:pPr>
            <a:r>
              <a:rPr lang="en-GB" dirty="0">
                <a:solidFill>
                  <a:schemeClr val="dk1"/>
                </a:solidFill>
                <a:ea typeface="Calibri"/>
                <a:cs typeface="Calibri"/>
              </a:rPr>
              <a:t>Why did Robespierre’s enemies form a plan to remove him?</a:t>
            </a:r>
          </a:p>
          <a:p>
            <a:pPr marL="342900" indent="-342900">
              <a:buFont typeface="Arial" panose="020B0604020202020204" pitchFamily="34" charset="0"/>
              <a:buChar char="•"/>
            </a:pPr>
            <a:r>
              <a:rPr lang="en-GB" dirty="0">
                <a:solidFill>
                  <a:schemeClr val="dk1"/>
                </a:solidFill>
                <a:ea typeface="Calibri"/>
                <a:cs typeface="Calibri"/>
              </a:rPr>
              <a:t>What happened to Robespierre?</a:t>
            </a:r>
          </a:p>
        </p:txBody>
      </p:sp>
      <p:pic>
        <p:nvPicPr>
          <p:cNvPr id="6" name="Picture 5">
            <a:extLst>
              <a:ext uri="{FF2B5EF4-FFF2-40B4-BE49-F238E27FC236}">
                <a16:creationId xmlns:a16="http://schemas.microsoft.com/office/drawing/2014/main" id="{BE11007A-7B07-CFBA-4CA6-6BF087DFC27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0000" y="1443116"/>
            <a:ext cx="3924727" cy="4854430"/>
          </a:xfrm>
          <a:prstGeom prst="rect">
            <a:avLst/>
          </a:prstGeom>
        </p:spPr>
      </p:pic>
      <p:sp>
        <p:nvSpPr>
          <p:cNvPr id="7" name="TextBox 6">
            <a:extLst>
              <a:ext uri="{FF2B5EF4-FFF2-40B4-BE49-F238E27FC236}">
                <a16:creationId xmlns:a16="http://schemas.microsoft.com/office/drawing/2014/main" id="{7F0433AA-444A-4D29-B1D1-7F67EF4346AA}"/>
              </a:ext>
            </a:extLst>
          </p:cNvPr>
          <p:cNvSpPr txBox="1"/>
          <p:nvPr/>
        </p:nvSpPr>
        <p:spPr>
          <a:xfrm>
            <a:off x="4429715" y="6078217"/>
            <a:ext cx="2748742"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Maximilien Robespierre.</a:t>
            </a:r>
          </a:p>
        </p:txBody>
      </p:sp>
    </p:spTree>
    <p:extLst>
      <p:ext uri="{BB962C8B-B14F-4D97-AF65-F5344CB8AC3E}">
        <p14:creationId xmlns:p14="http://schemas.microsoft.com/office/powerpoint/2010/main" val="694040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9808E-0227-956F-35B6-F1350DB9ED5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FB67189-C659-913A-52AC-DB57273842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8969" y="805059"/>
            <a:ext cx="7864012" cy="5247881"/>
          </a:xfrm>
          <a:prstGeom prst="rect">
            <a:avLst/>
          </a:prstGeom>
        </p:spPr>
      </p:pic>
      <p:sp>
        <p:nvSpPr>
          <p:cNvPr id="4" name="Rectangle: Rounded Corners 3">
            <a:extLst>
              <a:ext uri="{FF2B5EF4-FFF2-40B4-BE49-F238E27FC236}">
                <a16:creationId xmlns:a16="http://schemas.microsoft.com/office/drawing/2014/main" id="{83A92217-801B-9CA0-9F02-038DCDDBEA54}"/>
              </a:ext>
            </a:extLst>
          </p:cNvPr>
          <p:cNvSpPr/>
          <p:nvPr/>
        </p:nvSpPr>
        <p:spPr>
          <a:xfrm>
            <a:off x="5358175" y="685508"/>
            <a:ext cx="3564728" cy="2070616"/>
          </a:xfrm>
          <a:prstGeom prst="roundRect">
            <a:avLst>
              <a:gd name="adj" fmla="val 4408"/>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Discussion</a:t>
            </a:r>
          </a:p>
          <a:p>
            <a:pPr marL="342900" indent="-342900">
              <a:buFont typeface="Arial" panose="020B0604020202020204" pitchFamily="34" charset="0"/>
              <a:buChar char="•"/>
            </a:pPr>
            <a:r>
              <a:rPr lang="en-GB" dirty="0">
                <a:solidFill>
                  <a:schemeClr val="dk1"/>
                </a:solidFill>
                <a:ea typeface="Calibri"/>
                <a:cs typeface="Calibri"/>
              </a:rPr>
              <a:t>Why do you think 27 July 1794 was seen as dramatic to people at the time?</a:t>
            </a:r>
          </a:p>
          <a:p>
            <a:pPr marL="342900" indent="-342900">
              <a:buFont typeface="Arial" panose="020B0604020202020204" pitchFamily="34" charset="0"/>
              <a:buChar char="•"/>
            </a:pPr>
            <a:r>
              <a:rPr lang="en-GB" dirty="0">
                <a:solidFill>
                  <a:schemeClr val="dk1"/>
                </a:solidFill>
                <a:ea typeface="Calibri"/>
                <a:cs typeface="Calibri"/>
              </a:rPr>
              <a:t>What does 27 July 1794 tell historians about what shaped the Revolution?</a:t>
            </a:r>
          </a:p>
        </p:txBody>
      </p:sp>
      <p:sp>
        <p:nvSpPr>
          <p:cNvPr id="7" name="TextBox 6">
            <a:extLst>
              <a:ext uri="{FF2B5EF4-FFF2-40B4-BE49-F238E27FC236}">
                <a16:creationId xmlns:a16="http://schemas.microsoft.com/office/drawing/2014/main" id="{CB2B4D10-108E-8721-9527-AC98EC4C32F8}"/>
              </a:ext>
            </a:extLst>
          </p:cNvPr>
          <p:cNvSpPr txBox="1"/>
          <p:nvPr/>
        </p:nvSpPr>
        <p:spPr>
          <a:xfrm>
            <a:off x="788969" y="6056706"/>
            <a:ext cx="7864012"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This painting, produced many years after the event, shows the moment when Robespierre lost control of the Convention.</a:t>
            </a:r>
          </a:p>
        </p:txBody>
      </p:sp>
    </p:spTree>
    <p:extLst>
      <p:ext uri="{BB962C8B-B14F-4D97-AF65-F5344CB8AC3E}">
        <p14:creationId xmlns:p14="http://schemas.microsoft.com/office/powerpoint/2010/main" val="858926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72EDB-9B53-DB97-6444-B7D4BBC42264}"/>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782647-5DDF-114A-4CBD-768800803A74}"/>
              </a:ext>
            </a:extLst>
          </p:cNvPr>
          <p:cNvSpPr/>
          <p:nvPr/>
        </p:nvSpPr>
        <p:spPr>
          <a:xfrm>
            <a:off x="6267235" y="1135430"/>
            <a:ext cx="2301412" cy="985838"/>
          </a:xfrm>
          <a:prstGeom prst="roundRect">
            <a:avLst>
              <a:gd name="adj" fmla="val 11965"/>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Can you see General Napoleon Bonaparte?</a:t>
            </a:r>
          </a:p>
        </p:txBody>
      </p:sp>
      <p:pic>
        <p:nvPicPr>
          <p:cNvPr id="3" name="Picture 2">
            <a:extLst>
              <a:ext uri="{FF2B5EF4-FFF2-40B4-BE49-F238E27FC236}">
                <a16:creationId xmlns:a16="http://schemas.microsoft.com/office/drawing/2014/main" id="{56E014DE-FBF1-D650-B479-DDDA14152BE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2760" y="883577"/>
            <a:ext cx="5270068" cy="5501811"/>
          </a:xfrm>
          <a:prstGeom prst="rect">
            <a:avLst/>
          </a:prstGeom>
        </p:spPr>
      </p:pic>
      <p:sp>
        <p:nvSpPr>
          <p:cNvPr id="6" name="TextBox 5">
            <a:extLst>
              <a:ext uri="{FF2B5EF4-FFF2-40B4-BE49-F238E27FC236}">
                <a16:creationId xmlns:a16="http://schemas.microsoft.com/office/drawing/2014/main" id="{3D93283B-4283-87C0-BD8B-5DA4200C2136}"/>
              </a:ext>
            </a:extLst>
          </p:cNvPr>
          <p:cNvSpPr txBox="1"/>
          <p:nvPr/>
        </p:nvSpPr>
        <p:spPr>
          <a:xfrm>
            <a:off x="5786938" y="4486803"/>
            <a:ext cx="2298933" cy="1938992"/>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This painting, titled </a:t>
            </a:r>
            <a:r>
              <a:rPr lang="en-GB" b="0" dirty="0">
                <a:solidFill>
                  <a:srgbClr val="732021"/>
                </a:solidFill>
                <a:sym typeface="Calibri"/>
              </a:rPr>
              <a:t>General Bonaparte in the Council of the Five Hundred, at Saint-Cloud, 10 November 1799</a:t>
            </a:r>
            <a:r>
              <a:rPr lang="en-GB" b="0" i="1" dirty="0">
                <a:solidFill>
                  <a:srgbClr val="732021"/>
                </a:solidFill>
                <a:sym typeface="Calibri"/>
              </a:rPr>
              <a:t>, was painted by François Bouchot in 1840.</a:t>
            </a:r>
          </a:p>
        </p:txBody>
      </p:sp>
    </p:spTree>
    <p:extLst>
      <p:ext uri="{BB962C8B-B14F-4D97-AF65-F5344CB8AC3E}">
        <p14:creationId xmlns:p14="http://schemas.microsoft.com/office/powerpoint/2010/main" val="1312789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F27359-D134-B0B4-B57B-47CBCF1D0EB1}"/>
              </a:ext>
            </a:extLst>
          </p:cNvPr>
          <p:cNvSpPr txBox="1"/>
          <p:nvPr/>
        </p:nvSpPr>
        <p:spPr>
          <a:xfrm>
            <a:off x="1489282" y="5885721"/>
            <a:ext cx="6215948"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The Storming of the Bastille, 14 July 1789. This is a painting by Jean-Pierre </a:t>
            </a:r>
            <a:r>
              <a:rPr lang="en-GB" b="0" i="1" dirty="0" err="1">
                <a:solidFill>
                  <a:srgbClr val="732021"/>
                </a:solidFill>
                <a:sym typeface="Calibri"/>
              </a:rPr>
              <a:t>Houël</a:t>
            </a:r>
            <a:r>
              <a:rPr lang="en-GB" b="0" i="1" dirty="0">
                <a:solidFill>
                  <a:srgbClr val="732021"/>
                </a:solidFill>
                <a:sym typeface="Calibri"/>
              </a:rPr>
              <a:t>, who was an eyewitness to these events in 1789. </a:t>
            </a:r>
          </a:p>
        </p:txBody>
      </p:sp>
      <p:sp>
        <p:nvSpPr>
          <p:cNvPr id="2" name="Google Shape;216;p18">
            <a:extLst>
              <a:ext uri="{FF2B5EF4-FFF2-40B4-BE49-F238E27FC236}">
                <a16:creationId xmlns:a16="http://schemas.microsoft.com/office/drawing/2014/main" id="{7121CBA2-DE47-96EB-D270-7353EFA45983}"/>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Paris, 1789, a hot day in July</a:t>
            </a:r>
          </a:p>
        </p:txBody>
      </p:sp>
      <p:pic>
        <p:nvPicPr>
          <p:cNvPr id="5" name="Picture 4">
            <a:extLst>
              <a:ext uri="{FF2B5EF4-FFF2-40B4-BE49-F238E27FC236}">
                <a16:creationId xmlns:a16="http://schemas.microsoft.com/office/drawing/2014/main" id="{69AFE52C-BCB7-4538-A7A1-5874B1822E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10219" y="1293311"/>
            <a:ext cx="6123563" cy="4568965"/>
          </a:xfrm>
          <a:prstGeom prst="rect">
            <a:avLst/>
          </a:prstGeom>
        </p:spPr>
      </p:pic>
    </p:spTree>
    <p:extLst>
      <p:ext uri="{BB962C8B-B14F-4D97-AF65-F5344CB8AC3E}">
        <p14:creationId xmlns:p14="http://schemas.microsoft.com/office/powerpoint/2010/main" val="3515285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131A4-CC0D-AC54-C422-42737B9FA907}"/>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38A6214-2A36-4400-E0E3-66A2EB17D0D9}"/>
              </a:ext>
            </a:extLst>
          </p:cNvPr>
          <p:cNvSpPr/>
          <p:nvPr/>
        </p:nvSpPr>
        <p:spPr>
          <a:xfrm>
            <a:off x="4968002" y="1973348"/>
            <a:ext cx="3298006" cy="2685336"/>
          </a:xfrm>
          <a:prstGeom prst="roundRect">
            <a:avLst>
              <a:gd name="adj" fmla="val 7196"/>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pPr marL="342900" indent="-342900">
              <a:buFont typeface="Arial" panose="020B0604020202020204" pitchFamily="34" charset="0"/>
              <a:buChar char="•"/>
            </a:pPr>
            <a:r>
              <a:rPr lang="en-GB" dirty="0">
                <a:solidFill>
                  <a:schemeClr val="dk1"/>
                </a:solidFill>
                <a:ea typeface="Calibri"/>
                <a:cs typeface="Calibri"/>
              </a:rPr>
              <a:t>What had happened in France since the execution of Robespierre?</a:t>
            </a:r>
          </a:p>
          <a:p>
            <a:pPr marL="342900" indent="-342900">
              <a:buFont typeface="Arial" panose="020B0604020202020204" pitchFamily="34" charset="0"/>
              <a:buChar char="•"/>
            </a:pPr>
            <a:r>
              <a:rPr lang="en-GB" dirty="0">
                <a:solidFill>
                  <a:schemeClr val="dk1"/>
                </a:solidFill>
                <a:ea typeface="Calibri"/>
                <a:cs typeface="Calibri"/>
              </a:rPr>
              <a:t>Who became the new leader of France?</a:t>
            </a:r>
          </a:p>
          <a:p>
            <a:pPr marL="342900" indent="-342900">
              <a:buFont typeface="Arial" panose="020B0604020202020204" pitchFamily="34" charset="0"/>
              <a:buChar char="•"/>
            </a:pPr>
            <a:r>
              <a:rPr lang="en-GB" dirty="0">
                <a:solidFill>
                  <a:schemeClr val="dk1"/>
                </a:solidFill>
                <a:ea typeface="Calibri"/>
                <a:cs typeface="Calibri"/>
              </a:rPr>
              <a:t>Why do you think Napoleon crowned himself Emperor of the French?</a:t>
            </a:r>
          </a:p>
        </p:txBody>
      </p:sp>
      <p:pic>
        <p:nvPicPr>
          <p:cNvPr id="7" name="Picture 6">
            <a:extLst>
              <a:ext uri="{FF2B5EF4-FFF2-40B4-BE49-F238E27FC236}">
                <a16:creationId xmlns:a16="http://schemas.microsoft.com/office/drawing/2014/main" id="{022D5EB8-673A-51D2-9BBC-A7F64D3B66B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9615" y="844062"/>
            <a:ext cx="3495877" cy="5664616"/>
          </a:xfrm>
          <a:prstGeom prst="rect">
            <a:avLst/>
          </a:prstGeom>
        </p:spPr>
      </p:pic>
      <p:sp>
        <p:nvSpPr>
          <p:cNvPr id="8" name="TextBox 7">
            <a:extLst>
              <a:ext uri="{FF2B5EF4-FFF2-40B4-BE49-F238E27FC236}">
                <a16:creationId xmlns:a16="http://schemas.microsoft.com/office/drawing/2014/main" id="{2B17E41F-4C6F-8C3C-4398-DE7C97364699}"/>
              </a:ext>
            </a:extLst>
          </p:cNvPr>
          <p:cNvSpPr txBox="1"/>
          <p:nvPr/>
        </p:nvSpPr>
        <p:spPr>
          <a:xfrm>
            <a:off x="3974747" y="5928968"/>
            <a:ext cx="4090466" cy="553998"/>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dirty="0">
                <a:solidFill>
                  <a:srgbClr val="732021"/>
                </a:solidFill>
                <a:sym typeface="Calibri"/>
              </a:rPr>
              <a:t>Napoleon I on his Imperial Throne</a:t>
            </a:r>
            <a:r>
              <a:rPr lang="en-GB" b="0" i="1" dirty="0">
                <a:solidFill>
                  <a:srgbClr val="732021"/>
                </a:solidFill>
                <a:sym typeface="Calibri"/>
              </a:rPr>
              <a:t>, painted by Jean-Auguste-Dominique Ingres in 1806.</a:t>
            </a:r>
          </a:p>
        </p:txBody>
      </p:sp>
    </p:spTree>
    <p:extLst>
      <p:ext uri="{BB962C8B-B14F-4D97-AF65-F5344CB8AC3E}">
        <p14:creationId xmlns:p14="http://schemas.microsoft.com/office/powerpoint/2010/main" val="3795014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D25AA-4278-F3E9-3067-283A068EFF33}"/>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803B219-0590-D32B-EB0F-7B2002B100F5}"/>
              </a:ext>
            </a:extLst>
          </p:cNvPr>
          <p:cNvSpPr/>
          <p:nvPr/>
        </p:nvSpPr>
        <p:spPr>
          <a:xfrm>
            <a:off x="2071713" y="2364224"/>
            <a:ext cx="5000574" cy="2129552"/>
          </a:xfrm>
          <a:prstGeom prst="roundRect">
            <a:avLst>
              <a:gd name="adj" fmla="val 8069"/>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What should everyone know about 9 November 1799 and its consequences?</a:t>
            </a:r>
          </a:p>
          <a:p>
            <a:endParaRPr lang="en-GB" dirty="0">
              <a:solidFill>
                <a:schemeClr val="dk1"/>
              </a:solidFill>
              <a:ea typeface="Calibri"/>
              <a:cs typeface="Calibri"/>
            </a:endParaRPr>
          </a:p>
          <a:p>
            <a:r>
              <a:rPr lang="en-GB" dirty="0">
                <a:solidFill>
                  <a:schemeClr val="dk1"/>
                </a:solidFill>
                <a:ea typeface="Calibri"/>
                <a:cs typeface="Calibri"/>
              </a:rPr>
              <a:t>Write a set of five key things you think everyone should know about Napoleon, why he seized power and what happened after he seized power.</a:t>
            </a:r>
          </a:p>
        </p:txBody>
      </p:sp>
    </p:spTree>
    <p:extLst>
      <p:ext uri="{BB962C8B-B14F-4D97-AF65-F5344CB8AC3E}">
        <p14:creationId xmlns:p14="http://schemas.microsoft.com/office/powerpoint/2010/main" val="4200543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A89AE-C956-3D7A-1B59-263F99714B1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1DCA728-0FBE-A5E0-FB6E-DF75E0A1B14B}"/>
              </a:ext>
            </a:extLst>
          </p:cNvPr>
          <p:cNvSpPr/>
          <p:nvPr/>
        </p:nvSpPr>
        <p:spPr>
          <a:xfrm>
            <a:off x="3153325" y="1355261"/>
            <a:ext cx="2685254" cy="3800475"/>
          </a:xfrm>
          <a:prstGeom prst="roundRect">
            <a:avLst>
              <a:gd name="adj" fmla="val 7013"/>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r>
              <a:rPr lang="en-GB" dirty="0">
                <a:solidFill>
                  <a:schemeClr val="dk1"/>
                </a:solidFill>
                <a:ea typeface="Calibri"/>
                <a:cs typeface="Calibri"/>
              </a:rPr>
              <a:t>What are the similarities between 27 July 1794 and 9 November 1799?</a:t>
            </a:r>
          </a:p>
          <a:p>
            <a:r>
              <a:rPr lang="en-GB" dirty="0">
                <a:solidFill>
                  <a:schemeClr val="dk1"/>
                </a:solidFill>
                <a:ea typeface="Calibri"/>
                <a:cs typeface="Calibri"/>
              </a:rPr>
              <a:t>Think about: </a:t>
            </a:r>
          </a:p>
          <a:p>
            <a:pPr marL="285750" indent="-285750">
              <a:buFont typeface="Arial" panose="020B0604020202020204" pitchFamily="34" charset="0"/>
              <a:buChar char="•"/>
            </a:pPr>
            <a:r>
              <a:rPr lang="en-GB" dirty="0">
                <a:solidFill>
                  <a:schemeClr val="dk1"/>
                </a:solidFill>
                <a:ea typeface="Calibri"/>
                <a:cs typeface="Calibri"/>
              </a:rPr>
              <a:t>why they happened</a:t>
            </a:r>
          </a:p>
          <a:p>
            <a:pPr marL="285750" indent="-285750">
              <a:buFont typeface="Arial" panose="020B0604020202020204" pitchFamily="34" charset="0"/>
              <a:buChar char="•"/>
            </a:pPr>
            <a:r>
              <a:rPr lang="en-GB" dirty="0">
                <a:solidFill>
                  <a:schemeClr val="dk1"/>
                </a:solidFill>
                <a:ea typeface="Calibri"/>
                <a:cs typeface="Calibri"/>
              </a:rPr>
              <a:t>who was involved</a:t>
            </a:r>
          </a:p>
          <a:p>
            <a:pPr marL="285750" indent="-285750">
              <a:buFont typeface="Arial" panose="020B0604020202020204" pitchFamily="34" charset="0"/>
              <a:buChar char="•"/>
            </a:pPr>
            <a:r>
              <a:rPr lang="en-GB" dirty="0">
                <a:solidFill>
                  <a:schemeClr val="dk1"/>
                </a:solidFill>
                <a:ea typeface="Calibri"/>
                <a:cs typeface="Calibri"/>
              </a:rPr>
              <a:t>what the consequences were.</a:t>
            </a:r>
          </a:p>
          <a:p>
            <a:r>
              <a:rPr lang="en-GB" dirty="0">
                <a:solidFill>
                  <a:schemeClr val="dk1"/>
                </a:solidFill>
                <a:ea typeface="Calibri"/>
                <a:cs typeface="Calibri"/>
              </a:rPr>
              <a:t>Are these two days similar or different to 14 July 1789 and 20 August 1792?</a:t>
            </a:r>
          </a:p>
        </p:txBody>
      </p:sp>
      <p:pic>
        <p:nvPicPr>
          <p:cNvPr id="3" name="Picture 2">
            <a:extLst>
              <a:ext uri="{FF2B5EF4-FFF2-40B4-BE49-F238E27FC236}">
                <a16:creationId xmlns:a16="http://schemas.microsoft.com/office/drawing/2014/main" id="{0FB19E33-4C11-A41C-B4E8-46899BBBA9F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0892" y="791192"/>
            <a:ext cx="2579165" cy="3190126"/>
          </a:xfrm>
          <a:prstGeom prst="rect">
            <a:avLst/>
          </a:prstGeom>
        </p:spPr>
      </p:pic>
      <p:pic>
        <p:nvPicPr>
          <p:cNvPr id="10" name="Picture 9">
            <a:extLst>
              <a:ext uri="{FF2B5EF4-FFF2-40B4-BE49-F238E27FC236}">
                <a16:creationId xmlns:a16="http://schemas.microsoft.com/office/drawing/2014/main" id="{EFA25BD6-54BC-0C5C-A203-EAEF4AB0144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07854" y="2170550"/>
            <a:ext cx="2685254" cy="4351106"/>
          </a:xfrm>
          <a:prstGeom prst="rect">
            <a:avLst/>
          </a:prstGeom>
        </p:spPr>
      </p:pic>
    </p:spTree>
    <p:extLst>
      <p:ext uri="{BB962C8B-B14F-4D97-AF65-F5344CB8AC3E}">
        <p14:creationId xmlns:p14="http://schemas.microsoft.com/office/powerpoint/2010/main" val="931336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05C9F-1AC9-7E52-1542-D2B00E81E931}"/>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EDB3628B-2A19-87A1-48D8-4A85D72BB422}"/>
              </a:ext>
            </a:extLst>
          </p:cNvPr>
          <p:cNvSpPr/>
          <p:nvPr/>
        </p:nvSpPr>
        <p:spPr>
          <a:xfrm>
            <a:off x="361887" y="789851"/>
            <a:ext cx="8438614" cy="4608000"/>
          </a:xfrm>
          <a:prstGeom prst="rect">
            <a:avLst/>
          </a:prstGeom>
          <a:solidFill>
            <a:srgbClr val="73202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732021"/>
                </a:solidFill>
                <a:latin typeface="Cambria" panose="02040503050406030204" pitchFamily="18" charset="0"/>
                <a:ea typeface="Cambria" panose="02040503050406030204" pitchFamily="18" charset="0"/>
                <a:cs typeface="Calibri"/>
                <a:sym typeface="Calibri"/>
              </a:rPr>
              <a:t>Step 2 </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Make a storyboard for </a:t>
            </a:r>
            <a:r>
              <a:rPr lang="en-GB" sz="1800" b="1" dirty="0">
                <a:solidFill>
                  <a:schemeClr val="dk1"/>
                </a:solidFill>
                <a:ea typeface="Calibri"/>
                <a:cs typeface="Calibri"/>
                <a:sym typeface="Calibri"/>
              </a:rPr>
              <a:t>27 July 1794 </a:t>
            </a:r>
            <a:r>
              <a:rPr lang="en-GB" sz="1800" dirty="0">
                <a:solidFill>
                  <a:schemeClr val="dk1"/>
                </a:solidFill>
                <a:ea typeface="Calibri"/>
                <a:cs typeface="Calibri"/>
                <a:sym typeface="Calibri"/>
              </a:rPr>
              <a:t>and </a:t>
            </a:r>
            <a:r>
              <a:rPr lang="en-GB" sz="1800" b="1" dirty="0">
                <a:solidFill>
                  <a:schemeClr val="dk1"/>
                </a:solidFill>
                <a:ea typeface="Calibri"/>
                <a:cs typeface="Calibri"/>
                <a:sym typeface="Calibri"/>
              </a:rPr>
              <a:t>9 November 1799</a:t>
            </a:r>
            <a:r>
              <a:rPr lang="en-GB" sz="1800" dirty="0">
                <a:solidFill>
                  <a:schemeClr val="dk1"/>
                </a:solidFill>
                <a:ea typeface="Calibri"/>
                <a:cs typeface="Calibri"/>
                <a:sym typeface="Calibri"/>
              </a:rPr>
              <a:t>. What do these days have in common with the first two days of your storyboard? </a:t>
            </a: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a:p>
            <a:pPr marL="0" lvl="0" indent="0" algn="l" rtl="0">
              <a:lnSpc>
                <a:spcPct val="110000"/>
              </a:lnSpc>
              <a:spcAft>
                <a:spcPts val="600"/>
              </a:spcAft>
              <a:buClr>
                <a:schemeClr val="dk1"/>
              </a:buClr>
              <a:buSzPts val="1100"/>
              <a:buFont typeface="Arial"/>
              <a:buNone/>
            </a:pPr>
            <a:endParaRPr lang="en-GB" dirty="0">
              <a:solidFill>
                <a:schemeClr val="dk1"/>
              </a:solidFill>
              <a:ea typeface="Calibri"/>
              <a:cs typeface="Calibri"/>
              <a:sym typeface="Calibri"/>
            </a:endParaRPr>
          </a:p>
        </p:txBody>
      </p:sp>
      <p:graphicFrame>
        <p:nvGraphicFramePr>
          <p:cNvPr id="8" name="Google Shape;132;p7">
            <a:extLst>
              <a:ext uri="{FF2B5EF4-FFF2-40B4-BE49-F238E27FC236}">
                <a16:creationId xmlns:a16="http://schemas.microsoft.com/office/drawing/2014/main" id="{3F8AB0BE-FAD1-49D4-2114-B6AEF10C6940}"/>
              </a:ext>
            </a:extLst>
          </p:cNvPr>
          <p:cNvGraphicFramePr/>
          <p:nvPr>
            <p:extLst>
              <p:ext uri="{D42A27DB-BD31-4B8C-83A1-F6EECF244321}">
                <p14:modId xmlns:p14="http://schemas.microsoft.com/office/powerpoint/2010/main" val="3706634688"/>
              </p:ext>
            </p:extLst>
          </p:nvPr>
        </p:nvGraphicFramePr>
        <p:xfrm>
          <a:off x="499175" y="2215108"/>
          <a:ext cx="8151044" cy="2926080"/>
        </p:xfrm>
        <a:graphic>
          <a:graphicData uri="http://schemas.openxmlformats.org/drawingml/2006/table">
            <a:tbl>
              <a:tblPr bandRow="1">
                <a:noFill/>
              </a:tblPr>
              <a:tblGrid>
                <a:gridCol w="2037761">
                  <a:extLst>
                    <a:ext uri="{9D8B030D-6E8A-4147-A177-3AD203B41FA5}">
                      <a16:colId xmlns:a16="http://schemas.microsoft.com/office/drawing/2014/main" val="20000"/>
                    </a:ext>
                  </a:extLst>
                </a:gridCol>
                <a:gridCol w="2037761">
                  <a:extLst>
                    <a:ext uri="{9D8B030D-6E8A-4147-A177-3AD203B41FA5}">
                      <a16:colId xmlns:a16="http://schemas.microsoft.com/office/drawing/2014/main" val="20001"/>
                    </a:ext>
                  </a:extLst>
                </a:gridCol>
                <a:gridCol w="2037761">
                  <a:extLst>
                    <a:ext uri="{9D8B030D-6E8A-4147-A177-3AD203B41FA5}">
                      <a16:colId xmlns:a16="http://schemas.microsoft.com/office/drawing/2014/main" val="2046337557"/>
                    </a:ext>
                  </a:extLst>
                </a:gridCol>
                <a:gridCol w="2037761">
                  <a:extLst>
                    <a:ext uri="{9D8B030D-6E8A-4147-A177-3AD203B41FA5}">
                      <a16:colId xmlns:a16="http://schemas.microsoft.com/office/drawing/2014/main" val="20002"/>
                    </a:ext>
                  </a:extLst>
                </a:gridCol>
              </a:tblGrid>
              <a:tr h="1463040">
                <a:tc>
                  <a:txBody>
                    <a:bodyPr/>
                    <a:lstStyle/>
                    <a:p>
                      <a:r>
                        <a:rPr lang="en-GB" b="1" dirty="0">
                          <a:solidFill>
                            <a:schemeClr val="tx1"/>
                          </a:solidFill>
                        </a:rPr>
                        <a:t>27 July 1794</a:t>
                      </a:r>
                    </a:p>
                  </a:txBody>
                  <a:tcPr>
                    <a:lnL w="12700" cap="flat" cmpd="sng" algn="ctr">
                      <a:solidFill>
                        <a:srgbClr val="73202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endParaRPr lang="en-GB" dirty="0"/>
                    </a:p>
                    <a:p>
                      <a:endParaRPr lang="en-GB" dirty="0"/>
                    </a:p>
                    <a:p>
                      <a:endParaRPr lang="en-GB" dirty="0"/>
                    </a:p>
                    <a:p>
                      <a:endParaRPr lang="en-GB" dirty="0"/>
                    </a:p>
                    <a:p>
                      <a:endParaRPr lang="en-GB" dirty="0"/>
                    </a:p>
                  </a:txBody>
                  <a:tcPr>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pPr marL="0" marR="0" lvl="0" indent="0" algn="l" defTabSz="914400" rtl="0" eaLnBrk="1" latinLnBrk="0" hangingPunct="1">
                        <a:lnSpc>
                          <a:spcPct val="100000"/>
                        </a:lnSpc>
                        <a:spcBef>
                          <a:spcPts val="0"/>
                        </a:spcBef>
                        <a:spcAft>
                          <a:spcPts val="0"/>
                        </a:spcAft>
                        <a:buNone/>
                      </a:pPr>
                      <a:endParaRPr sz="1800" i="0" kern="1200" dirty="0">
                        <a:solidFill>
                          <a:schemeClr val="tx1"/>
                        </a:solidFill>
                        <a:latin typeface="Segoe Print" panose="02000600000000000000" pitchFamily="2" charset="0"/>
                        <a:ea typeface="Calibri"/>
                        <a:cs typeface="Calibri"/>
                      </a:endParaRPr>
                    </a:p>
                  </a:txBody>
                  <a:tcPr marL="91450" marR="91450" marT="45725" marB="45725">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tc>
                  <a:txBody>
                    <a:bodyPr/>
                    <a:lstStyle/>
                    <a:p>
                      <a:pPr marL="0" lvl="0" indent="0" algn="l" rtl="0">
                        <a:lnSpc>
                          <a:spcPct val="100000"/>
                        </a:lnSpc>
                        <a:spcBef>
                          <a:spcPts val="0"/>
                        </a:spcBef>
                        <a:spcAft>
                          <a:spcPts val="0"/>
                        </a:spcAft>
                        <a:buNone/>
                      </a:pPr>
                      <a:endParaRPr sz="1800" i="1" dirty="0">
                        <a:solidFill>
                          <a:schemeClr val="tx1"/>
                        </a:solidFill>
                        <a:latin typeface="Calibri"/>
                        <a:ea typeface="Calibri"/>
                        <a:cs typeface="Calibri"/>
                        <a:sym typeface="Calibri"/>
                      </a:endParaRPr>
                    </a:p>
                  </a:txBody>
                  <a:tcPr marL="68575" marR="68575" marT="0" marB="0">
                    <a:lnL w="12700" cap="flat" cmpd="sng" algn="ctr">
                      <a:solidFill>
                        <a:srgbClr val="F1C1C1"/>
                      </a:solidFill>
                      <a:prstDash val="solid"/>
                      <a:round/>
                      <a:headEnd type="none" w="med" len="med"/>
                      <a:tailEnd type="none" w="med" len="med"/>
                    </a:lnL>
                    <a:lnR w="12700" cap="flat" cmpd="sng" algn="ctr">
                      <a:solidFill>
                        <a:srgbClr val="732021"/>
                      </a:solidFill>
                      <a:prstDash val="solid"/>
                      <a:round/>
                      <a:headEnd type="none" w="med" len="med"/>
                      <a:tailEnd type="none" w="med" len="med"/>
                    </a:lnR>
                    <a:lnT w="12700" cap="flat" cmpd="sng" algn="ctr">
                      <a:solidFill>
                        <a:srgbClr val="732021"/>
                      </a:solidFill>
                      <a:prstDash val="solid"/>
                      <a:round/>
                      <a:headEnd type="none" w="med" len="med"/>
                      <a:tailEnd type="none" w="med" len="med"/>
                    </a:lnT>
                    <a:lnB w="12700" cap="flat" cmpd="sng" algn="ctr">
                      <a:solidFill>
                        <a:srgbClr val="F1C1C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463040">
                <a:tc>
                  <a:txBody>
                    <a:bodyPr/>
                    <a:lstStyle/>
                    <a:p>
                      <a:r>
                        <a:rPr lang="en-GB" i="1" dirty="0"/>
                        <a:t>Why have historians shown so much interest in this day?</a:t>
                      </a:r>
                    </a:p>
                  </a:txBody>
                  <a:tcPr>
                    <a:lnL w="12700" cap="flat" cmpd="sng" algn="ctr">
                      <a:solidFill>
                        <a:srgbClr val="73202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r>
                        <a:rPr lang="en-GB" dirty="0"/>
                        <a:t>Robespierre had been ruling France using Terror.</a:t>
                      </a:r>
                    </a:p>
                  </a:txBody>
                  <a:tcPr>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pPr marL="0" marR="0" lvl="0" indent="0" algn="l" defTabSz="914400" rtl="0" eaLnBrk="1" latinLnBrk="0" hangingPunct="1">
                        <a:lnSpc>
                          <a:spcPct val="100000"/>
                        </a:lnSpc>
                        <a:spcBef>
                          <a:spcPts val="0"/>
                        </a:spcBef>
                        <a:spcAft>
                          <a:spcPts val="0"/>
                        </a:spcAft>
                        <a:buNone/>
                      </a:pPr>
                      <a:endParaRPr sz="1800" i="0" kern="1200" dirty="0">
                        <a:solidFill>
                          <a:schemeClr val="tx1"/>
                        </a:solidFill>
                        <a:latin typeface="Segoe Print" panose="02000600000000000000" pitchFamily="2" charset="0"/>
                        <a:ea typeface="Calibri"/>
                        <a:cs typeface="Calibri"/>
                      </a:endParaRPr>
                    </a:p>
                  </a:txBody>
                  <a:tcPr marL="91450" marR="91450" marT="45725" marB="45725">
                    <a:lnL w="12700" cap="flat" cmpd="sng" algn="ctr">
                      <a:solidFill>
                        <a:srgbClr val="F1C1C1"/>
                      </a:solidFill>
                      <a:prstDash val="solid"/>
                      <a:round/>
                      <a:headEnd type="none" w="med" len="med"/>
                      <a:tailEnd type="none" w="med" len="med"/>
                    </a:lnL>
                    <a:lnR w="12700" cap="flat" cmpd="sng" algn="ctr">
                      <a:solidFill>
                        <a:srgbClr val="F1C1C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tc>
                  <a:txBody>
                    <a:bodyPr/>
                    <a:lstStyle/>
                    <a:p>
                      <a:pPr marL="0" lvl="0" indent="0" algn="l" rtl="0">
                        <a:lnSpc>
                          <a:spcPct val="100000"/>
                        </a:lnSpc>
                        <a:spcBef>
                          <a:spcPts val="0"/>
                        </a:spcBef>
                        <a:spcAft>
                          <a:spcPts val="0"/>
                        </a:spcAft>
                        <a:buNone/>
                      </a:pPr>
                      <a:endParaRPr sz="1800" i="1" dirty="0">
                        <a:solidFill>
                          <a:schemeClr val="tx1"/>
                        </a:solidFill>
                        <a:latin typeface="Calibri"/>
                        <a:ea typeface="Calibri"/>
                        <a:cs typeface="Calibri"/>
                        <a:sym typeface="Calibri"/>
                      </a:endParaRPr>
                    </a:p>
                  </a:txBody>
                  <a:tcPr marL="68575" marR="68575" marT="0" marB="0">
                    <a:lnL w="12700" cap="flat" cmpd="sng" algn="ctr">
                      <a:solidFill>
                        <a:srgbClr val="F1C1C1"/>
                      </a:solidFill>
                      <a:prstDash val="solid"/>
                      <a:round/>
                      <a:headEnd type="none" w="med" len="med"/>
                      <a:tailEnd type="none" w="med" len="med"/>
                    </a:lnL>
                    <a:lnR w="12700" cap="flat" cmpd="sng" algn="ctr">
                      <a:solidFill>
                        <a:srgbClr val="732021"/>
                      </a:solidFill>
                      <a:prstDash val="solid"/>
                      <a:round/>
                      <a:headEnd type="none" w="med" len="med"/>
                      <a:tailEnd type="none" w="med" len="med"/>
                    </a:lnR>
                    <a:lnT w="12700" cap="flat" cmpd="sng" algn="ctr">
                      <a:solidFill>
                        <a:srgbClr val="F1C1C1"/>
                      </a:solidFill>
                      <a:prstDash val="solid"/>
                      <a:round/>
                      <a:headEnd type="none" w="med" len="med"/>
                      <a:tailEnd type="none" w="med" len="med"/>
                    </a:lnT>
                    <a:lnB w="12700" cap="flat" cmpd="sng" algn="ctr">
                      <a:solidFill>
                        <a:srgbClr val="732021"/>
                      </a:solidFill>
                      <a:prstDash val="solid"/>
                      <a:round/>
                      <a:headEnd type="none" w="med" len="med"/>
                      <a:tailEnd type="none" w="med" len="med"/>
                    </a:lnB>
                    <a:solidFill>
                      <a:schemeClr val="bg1"/>
                    </a:solidFill>
                  </a:tcPr>
                </a:tc>
                <a:extLst>
                  <a:ext uri="{0D108BD9-81ED-4DB2-BD59-A6C34878D82A}">
                    <a16:rowId xmlns:a16="http://schemas.microsoft.com/office/drawing/2014/main" val="2315415214"/>
                  </a:ext>
                </a:extLst>
              </a:tr>
            </a:tbl>
          </a:graphicData>
        </a:graphic>
      </p:graphicFrame>
    </p:spTree>
    <p:extLst>
      <p:ext uri="{BB962C8B-B14F-4D97-AF65-F5344CB8AC3E}">
        <p14:creationId xmlns:p14="http://schemas.microsoft.com/office/powerpoint/2010/main" val="718386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97C35-72F8-0698-3764-57154A479876}"/>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767C4898-9574-C492-0EFA-091DF395351C}"/>
              </a:ext>
            </a:extLst>
          </p:cNvPr>
          <p:cNvSpPr txBox="1">
            <a:spLocks/>
          </p:cNvSpPr>
          <p:nvPr/>
        </p:nvSpPr>
        <p:spPr>
          <a:xfrm>
            <a:off x="360000" y="660039"/>
            <a:ext cx="8502646" cy="3674812"/>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Why have historians judged these four days to be historically significant? </a:t>
            </a: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lang="en-GB" sz="1800" dirty="0"/>
              <a:t>In this enquiry you looked at three criteria for thinking about historical significance.</a:t>
            </a:r>
            <a:endParaRPr kumimoji="0" lang="en-GB" sz="1800" i="0" u="none" strike="noStrike" kern="1200" cap="none" spc="0" normalizeH="0" baseline="0" noProof="0" dirty="0">
              <a:ln>
                <a:noFill/>
              </a:ln>
              <a:effectLst/>
              <a:uLnTx/>
              <a:uFillTx/>
              <a:latin typeface="Calibri" panose="020F0502020204030204"/>
              <a:ea typeface="Calibri"/>
              <a:cs typeface="Calibri"/>
              <a:sym typeface="Calibri"/>
            </a:endParaRP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Were events so dramatic and shocking that they were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remarked</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upon at the time?</a:t>
            </a: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Did the events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result</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in change?</a:t>
            </a: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Are the events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revealing</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about the forces or people who shaped the Revolution?</a:t>
            </a: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endPar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endParaRPr>
          </a:p>
        </p:txBody>
      </p:sp>
    </p:spTree>
    <p:extLst>
      <p:ext uri="{BB962C8B-B14F-4D97-AF65-F5344CB8AC3E}">
        <p14:creationId xmlns:p14="http://schemas.microsoft.com/office/powerpoint/2010/main" val="32478911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156B7-264D-C848-27D6-07FA0577318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A53F52A-C341-ACF5-1EAB-FC2D855609D6}"/>
              </a:ext>
            </a:extLst>
          </p:cNvPr>
          <p:cNvSpPr/>
          <p:nvPr/>
        </p:nvSpPr>
        <p:spPr>
          <a:xfrm>
            <a:off x="361887" y="1087805"/>
            <a:ext cx="8438614" cy="3523630"/>
          </a:xfrm>
          <a:prstGeom prst="rect">
            <a:avLst/>
          </a:prstGeom>
          <a:solidFill>
            <a:srgbClr val="73202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732021"/>
                </a:solidFill>
                <a:latin typeface="Cambria" panose="02040503050406030204" pitchFamily="18" charset="0"/>
                <a:ea typeface="Cambria" panose="02040503050406030204" pitchFamily="18" charset="0"/>
                <a:cs typeface="Calibri"/>
                <a:sym typeface="Calibri"/>
              </a:rPr>
              <a:t>Shaping your answer</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Now you have studied the four days and looked at the criteria we have used to think about historical significance, you need to make a historical significance box for each of the four days.</a:t>
            </a:r>
          </a:p>
          <a:p>
            <a:pPr marL="0" lvl="0" indent="0" algn="l" rtl="0">
              <a:lnSpc>
                <a:spcPct val="110000"/>
              </a:lnSpc>
              <a:spcAft>
                <a:spcPts val="600"/>
              </a:spcAft>
              <a:buClr>
                <a:schemeClr val="dk1"/>
              </a:buClr>
              <a:buSzPts val="1100"/>
              <a:buFont typeface="Arial"/>
              <a:buNone/>
            </a:pPr>
            <a:r>
              <a:rPr lang="en-GB" sz="1800" dirty="0">
                <a:solidFill>
                  <a:schemeClr val="dk1"/>
                </a:solidFill>
                <a:ea typeface="Calibri"/>
                <a:cs typeface="Calibri"/>
                <a:sym typeface="Calibri"/>
              </a:rPr>
              <a:t>In each box write about:</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why the day was </a:t>
            </a:r>
            <a:r>
              <a:rPr lang="en-GB" sz="1800" b="1" dirty="0">
                <a:solidFill>
                  <a:schemeClr val="dk1"/>
                </a:solidFill>
                <a:ea typeface="Calibri"/>
                <a:cs typeface="Calibri"/>
                <a:sym typeface="Calibri"/>
              </a:rPr>
              <a:t>remarked</a:t>
            </a:r>
            <a:r>
              <a:rPr lang="en-GB" sz="1800" dirty="0">
                <a:solidFill>
                  <a:schemeClr val="dk1"/>
                </a:solidFill>
                <a:ea typeface="Calibri"/>
                <a:cs typeface="Calibri"/>
                <a:sym typeface="Calibri"/>
              </a:rPr>
              <a:t> upon at the time</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what kinds of change </a:t>
            </a:r>
            <a:r>
              <a:rPr lang="en-GB" sz="1800" b="1" dirty="0">
                <a:solidFill>
                  <a:schemeClr val="dk1"/>
                </a:solidFill>
                <a:ea typeface="Calibri"/>
                <a:cs typeface="Calibri"/>
                <a:sym typeface="Calibri"/>
              </a:rPr>
              <a:t>resulted</a:t>
            </a:r>
            <a:r>
              <a:rPr lang="en-GB" sz="1800" dirty="0">
                <a:solidFill>
                  <a:schemeClr val="dk1"/>
                </a:solidFill>
                <a:ea typeface="Calibri"/>
                <a:cs typeface="Calibri"/>
                <a:sym typeface="Calibri"/>
              </a:rPr>
              <a:t> from the day</a:t>
            </a:r>
          </a:p>
          <a:p>
            <a:pPr marL="285750" lvl="0" indent="-285750" algn="l" rtl="0">
              <a:lnSpc>
                <a:spcPct val="110000"/>
              </a:lnSpc>
              <a:spcAft>
                <a:spcPts val="600"/>
              </a:spcAft>
              <a:buClr>
                <a:schemeClr val="dk1"/>
              </a:buClr>
              <a:buSzPct val="100000"/>
              <a:buFont typeface="Arial" panose="020B0604020202020204" pitchFamily="34" charset="0"/>
              <a:buChar char="•"/>
            </a:pPr>
            <a:r>
              <a:rPr lang="en-GB" sz="1800" dirty="0">
                <a:solidFill>
                  <a:schemeClr val="dk1"/>
                </a:solidFill>
                <a:ea typeface="Calibri"/>
                <a:cs typeface="Calibri"/>
                <a:sym typeface="Calibri"/>
              </a:rPr>
              <a:t>why historians might find the day </a:t>
            </a:r>
            <a:r>
              <a:rPr lang="en-GB" sz="1800" b="1" dirty="0">
                <a:solidFill>
                  <a:schemeClr val="dk1"/>
                </a:solidFill>
                <a:ea typeface="Calibri"/>
                <a:cs typeface="Calibri"/>
                <a:sym typeface="Calibri"/>
              </a:rPr>
              <a:t>revealing</a:t>
            </a:r>
            <a:r>
              <a:rPr lang="en-GB" sz="1800" dirty="0">
                <a:solidFill>
                  <a:schemeClr val="dk1"/>
                </a:solidFill>
                <a:ea typeface="Calibri"/>
                <a:cs typeface="Calibri"/>
                <a:sym typeface="Calibri"/>
              </a:rPr>
              <a:t> about how the French </a:t>
            </a:r>
            <a:r>
              <a:rPr lang="en-GB" sz="1800" dirty="0" smtClean="0">
                <a:solidFill>
                  <a:schemeClr val="dk1"/>
                </a:solidFill>
                <a:ea typeface="Calibri"/>
                <a:cs typeface="Calibri"/>
                <a:sym typeface="Calibri"/>
              </a:rPr>
              <a:t>Revolution </a:t>
            </a:r>
            <a:r>
              <a:rPr lang="en-GB" sz="1800" dirty="0">
                <a:solidFill>
                  <a:schemeClr val="dk1"/>
                </a:solidFill>
                <a:ea typeface="Calibri"/>
                <a:cs typeface="Calibri"/>
                <a:sym typeface="Calibri"/>
              </a:rPr>
              <a:t>worked.</a:t>
            </a:r>
          </a:p>
        </p:txBody>
      </p:sp>
    </p:spTree>
    <p:extLst>
      <p:ext uri="{BB962C8B-B14F-4D97-AF65-F5344CB8AC3E}">
        <p14:creationId xmlns:p14="http://schemas.microsoft.com/office/powerpoint/2010/main" val="2643891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31770-6CD9-AA91-8BCC-9E0E3AF0755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5E6713C-1A49-EB04-D16E-DFDEBDEF5DCA}"/>
              </a:ext>
            </a:extLst>
          </p:cNvPr>
          <p:cNvSpPr/>
          <p:nvPr/>
        </p:nvSpPr>
        <p:spPr>
          <a:xfrm>
            <a:off x="360001" y="841223"/>
            <a:ext cx="8440500" cy="2591195"/>
          </a:xfrm>
          <a:prstGeom prst="rect">
            <a:avLst/>
          </a:prstGeom>
          <a:solidFill>
            <a:srgbClr val="73202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marL="0" lvl="0" indent="0" algn="l" rtl="0">
              <a:lnSpc>
                <a:spcPct val="110000"/>
              </a:lnSpc>
              <a:spcAft>
                <a:spcPts val="1200"/>
              </a:spcAft>
              <a:buClr>
                <a:schemeClr val="dk1"/>
              </a:buClr>
              <a:buSzPts val="1100"/>
              <a:buFont typeface="Arial"/>
              <a:buNone/>
            </a:pPr>
            <a:r>
              <a:rPr lang="en-GB" sz="2400" b="1" dirty="0">
                <a:solidFill>
                  <a:srgbClr val="732021"/>
                </a:solidFill>
                <a:latin typeface="Cambria" panose="02040503050406030204" pitchFamily="18" charset="0"/>
                <a:ea typeface="Cambria" panose="02040503050406030204" pitchFamily="18" charset="0"/>
                <a:cs typeface="Calibri"/>
                <a:sym typeface="Calibri"/>
              </a:rPr>
              <a:t>Your enquiry </a:t>
            </a:r>
          </a:p>
          <a:p>
            <a:pPr marL="0" lvl="0" indent="0" algn="l" rtl="0">
              <a:lnSpc>
                <a:spcPct val="110000"/>
              </a:lnSpc>
              <a:spcAft>
                <a:spcPts val="1200"/>
              </a:spcAft>
              <a:buClr>
                <a:schemeClr val="dk1"/>
              </a:buClr>
              <a:buSzPts val="1100"/>
              <a:buFont typeface="Arial"/>
              <a:buNone/>
            </a:pPr>
            <a:r>
              <a:rPr lang="en-GB" sz="1800" dirty="0">
                <a:solidFill>
                  <a:schemeClr val="dk1"/>
                </a:solidFill>
                <a:ea typeface="Calibri"/>
                <a:cs typeface="Calibri"/>
                <a:sym typeface="Calibri"/>
              </a:rPr>
              <a:t>In this enquiry, we learn how the French Revolution developed in the ten years after 1789. Four days have come to define this revolution. Historians have written many books about these days alone. Even at the time, French people remarked that weeks or months would go by when not much seemed to happen. Then, one day would change everything. You will study four such days and decide why they have come to be judged so significant.</a:t>
            </a:r>
            <a:endParaRPr lang="en-US" dirty="0"/>
          </a:p>
        </p:txBody>
      </p:sp>
    </p:spTree>
    <p:extLst>
      <p:ext uri="{BB962C8B-B14F-4D97-AF65-F5344CB8AC3E}">
        <p14:creationId xmlns:p14="http://schemas.microsoft.com/office/powerpoint/2010/main" val="1501446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36148-6D38-08BF-9003-45051298DFD2}"/>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769849F2-0B9F-C24F-CF52-CAA63B74C744}"/>
              </a:ext>
            </a:extLst>
          </p:cNvPr>
          <p:cNvSpPr txBox="1">
            <a:spLocks/>
          </p:cNvSpPr>
          <p:nvPr/>
        </p:nvSpPr>
        <p:spPr>
          <a:xfrm>
            <a:off x="360000" y="660039"/>
            <a:ext cx="8502646" cy="4536586"/>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How do historians judge what is historically significant? </a:t>
            </a: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Historians can use a range of different criteria to judge why an event is historically significant.</a:t>
            </a: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endParaRPr kumimoji="0" lang="en-GB" sz="1800" i="0" u="none" strike="noStrike" kern="1200" cap="none" spc="0" normalizeH="0" baseline="0" noProof="0" dirty="0">
              <a:ln>
                <a:noFill/>
              </a:ln>
              <a:effectLst/>
              <a:uLnTx/>
              <a:uFillTx/>
              <a:latin typeface="Calibri" panose="020F0502020204030204"/>
              <a:ea typeface="Calibri"/>
              <a:cs typeface="Calibri"/>
              <a:sym typeface="Calibri"/>
            </a:endParaRP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In this enquiry you are going to look at three criteria.</a:t>
            </a: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Were events so dramatic and shocking that they were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remarked</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upon at the time?</a:t>
            </a: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Did the events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result</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in change?</a:t>
            </a:r>
          </a:p>
          <a:p>
            <a:pPr marL="342900" marR="0" lvl="0" indent="-342900" algn="l" defTabSz="457200" rtl="0" eaLnBrk="1" fontAlgn="auto" latinLnBrk="0" hangingPunct="1">
              <a:lnSpc>
                <a:spcPct val="120000"/>
              </a:lnSpc>
              <a:spcBef>
                <a:spcPts val="0"/>
              </a:spcBef>
              <a:spcAft>
                <a:spcPts val="1200"/>
              </a:spcAft>
              <a:buClr>
                <a:prstClr val="black"/>
              </a:buClr>
              <a:buSzPct val="100000"/>
              <a:buFont typeface="+mj-lt"/>
              <a:buAutoNum type="arabicPeriod"/>
              <a:tabLst/>
              <a:defRPr/>
            </a:pP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Are the events </a:t>
            </a:r>
            <a:r>
              <a:rPr kumimoji="0" lang="en-GB" sz="1800" b="1" i="0" u="none" strike="noStrike" kern="1200" cap="none" spc="0" normalizeH="0" baseline="0" noProof="0" dirty="0">
                <a:ln>
                  <a:noFill/>
                </a:ln>
                <a:effectLst/>
                <a:uLnTx/>
                <a:uFillTx/>
                <a:latin typeface="Calibri" panose="020F0502020204030204"/>
                <a:ea typeface="Calibri"/>
                <a:cs typeface="Calibri"/>
                <a:sym typeface="Calibri"/>
              </a:rPr>
              <a:t>revealing</a:t>
            </a:r>
            <a:r>
              <a:rPr kumimoji="0" lang="en-GB" sz="1800" i="0" u="none" strike="noStrike" kern="1200" cap="none" spc="0" normalizeH="0" baseline="0" noProof="0" dirty="0">
                <a:ln>
                  <a:noFill/>
                </a:ln>
                <a:effectLst/>
                <a:uLnTx/>
                <a:uFillTx/>
                <a:latin typeface="Calibri" panose="020F0502020204030204"/>
                <a:ea typeface="Calibri"/>
                <a:cs typeface="Calibri"/>
                <a:sym typeface="Calibri"/>
              </a:rPr>
              <a:t> about the forces or people who shaped the Revolution?</a:t>
            </a:r>
          </a:p>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endPar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endParaRPr>
          </a:p>
        </p:txBody>
      </p:sp>
    </p:spTree>
    <p:extLst>
      <p:ext uri="{BB962C8B-B14F-4D97-AF65-F5344CB8AC3E}">
        <p14:creationId xmlns:p14="http://schemas.microsoft.com/office/powerpoint/2010/main" val="2937183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CAFF9-0793-CC64-37CE-81CD5F077163}"/>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7D8ACE2A-0157-882F-084F-5C325437633E}"/>
              </a:ext>
            </a:extLst>
          </p:cNvPr>
          <p:cNvSpPr txBox="1"/>
          <p:nvPr/>
        </p:nvSpPr>
        <p:spPr>
          <a:xfrm>
            <a:off x="599185" y="6099787"/>
            <a:ext cx="4085831"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Louis XVI became King of France in 1774.</a:t>
            </a:r>
          </a:p>
        </p:txBody>
      </p:sp>
      <p:sp>
        <p:nvSpPr>
          <p:cNvPr id="2" name="Google Shape;216;p18">
            <a:extLst>
              <a:ext uri="{FF2B5EF4-FFF2-40B4-BE49-F238E27FC236}">
                <a16:creationId xmlns:a16="http://schemas.microsoft.com/office/drawing/2014/main" id="{6CEA1545-5737-8860-10E3-A1B326252726}"/>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Why were people in Paris looking for weapons in July 1789?</a:t>
            </a:r>
          </a:p>
        </p:txBody>
      </p:sp>
      <p:sp>
        <p:nvSpPr>
          <p:cNvPr id="3" name="Rectangle: Rounded Corners 2">
            <a:extLst>
              <a:ext uri="{FF2B5EF4-FFF2-40B4-BE49-F238E27FC236}">
                <a16:creationId xmlns:a16="http://schemas.microsoft.com/office/drawing/2014/main" id="{A7E4C117-E569-DD6A-729D-6A7843835377}"/>
              </a:ext>
            </a:extLst>
          </p:cNvPr>
          <p:cNvSpPr/>
          <p:nvPr/>
        </p:nvSpPr>
        <p:spPr>
          <a:xfrm>
            <a:off x="4928382" y="3723476"/>
            <a:ext cx="3202745" cy="1563053"/>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As you read through the text, write down as many reasons as you can why the people of Paris stormed the Bastille.</a:t>
            </a:r>
          </a:p>
        </p:txBody>
      </p:sp>
      <p:pic>
        <p:nvPicPr>
          <p:cNvPr id="6" name="Picture 5">
            <a:extLst>
              <a:ext uri="{FF2B5EF4-FFF2-40B4-BE49-F238E27FC236}">
                <a16:creationId xmlns:a16="http://schemas.microsoft.com/office/drawing/2014/main" id="{D0DD1422-E773-BA0A-5FF6-F199135AE2F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9185" y="1301587"/>
            <a:ext cx="3775496" cy="4587411"/>
          </a:xfrm>
          <a:prstGeom prst="rect">
            <a:avLst/>
          </a:prstGeom>
        </p:spPr>
      </p:pic>
    </p:spTree>
    <p:extLst>
      <p:ext uri="{BB962C8B-B14F-4D97-AF65-F5344CB8AC3E}">
        <p14:creationId xmlns:p14="http://schemas.microsoft.com/office/powerpoint/2010/main" val="3210279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22DC6-BB50-A85A-BFB5-35EBC60DDAC9}"/>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BAD1131E-B05C-CD09-A0D8-3201D208B32D}"/>
              </a:ext>
            </a:extLst>
          </p:cNvPr>
          <p:cNvSpPr txBox="1"/>
          <p:nvPr/>
        </p:nvSpPr>
        <p:spPr>
          <a:xfrm>
            <a:off x="599185" y="6284719"/>
            <a:ext cx="4085831" cy="276999"/>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Cartoon of the Three Estates.</a:t>
            </a:r>
          </a:p>
        </p:txBody>
      </p:sp>
      <p:sp>
        <p:nvSpPr>
          <p:cNvPr id="3" name="Rectangle: Rounded Corners 2">
            <a:extLst>
              <a:ext uri="{FF2B5EF4-FFF2-40B4-BE49-F238E27FC236}">
                <a16:creationId xmlns:a16="http://schemas.microsoft.com/office/drawing/2014/main" id="{F4A36937-771C-72B5-7AB6-610C14B60B88}"/>
              </a:ext>
            </a:extLst>
          </p:cNvPr>
          <p:cNvSpPr/>
          <p:nvPr/>
        </p:nvSpPr>
        <p:spPr>
          <a:xfrm>
            <a:off x="5322013" y="2178777"/>
            <a:ext cx="3472952" cy="1563053"/>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r>
              <a:rPr lang="en-GB" dirty="0">
                <a:solidFill>
                  <a:schemeClr val="dk1"/>
                </a:solidFill>
                <a:ea typeface="Calibri"/>
                <a:cs typeface="Calibri"/>
              </a:rPr>
              <a:t>In this cartoon of the three Estates, how does the cartoonist show the unfair burden carried by the Third Estate?</a:t>
            </a:r>
          </a:p>
        </p:txBody>
      </p:sp>
      <p:pic>
        <p:nvPicPr>
          <p:cNvPr id="5" name="Picture 4">
            <a:extLst>
              <a:ext uri="{FF2B5EF4-FFF2-40B4-BE49-F238E27FC236}">
                <a16:creationId xmlns:a16="http://schemas.microsoft.com/office/drawing/2014/main" id="{14797B4A-1BD8-0003-7578-39335A187050}"/>
              </a:ext>
            </a:extLst>
          </p:cNvPr>
          <p:cNvPicPr>
            <a:picLocks noChangeAspect="1"/>
          </p:cNvPicPr>
          <p:nvPr/>
        </p:nvPicPr>
        <p:blipFill>
          <a:blip r:embed="rId3" cstate="print">
            <a:extLst>
              <a:ext uri="{28A0092B-C50C-407E-A947-70E740481C1C}">
                <a14:useLocalDpi xmlns:a14="http://schemas.microsoft.com/office/drawing/2010/main"/>
              </a:ext>
            </a:extLst>
          </a:blip>
          <a:srcRect t="9965" b="13399"/>
          <a:stretch/>
        </p:blipFill>
        <p:spPr>
          <a:xfrm>
            <a:off x="360000" y="673730"/>
            <a:ext cx="4848998" cy="5700066"/>
          </a:xfrm>
          <a:prstGeom prst="rect">
            <a:avLst/>
          </a:prstGeom>
        </p:spPr>
      </p:pic>
    </p:spTree>
    <p:extLst>
      <p:ext uri="{BB962C8B-B14F-4D97-AF65-F5344CB8AC3E}">
        <p14:creationId xmlns:p14="http://schemas.microsoft.com/office/powerpoint/2010/main" val="166833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22088-8D02-27A8-A1F6-9EB27C5A1CE1}"/>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47677BDF-7655-50A5-FD3A-20C08596B245}"/>
              </a:ext>
            </a:extLst>
          </p:cNvPr>
          <p:cNvSpPr txBox="1"/>
          <p:nvPr/>
        </p:nvSpPr>
        <p:spPr>
          <a:xfrm>
            <a:off x="393044" y="4975793"/>
            <a:ext cx="4336651" cy="830997"/>
          </a:xfrm>
          <a:prstGeom prst="rect">
            <a:avLst/>
          </a:prstGeom>
          <a:noFill/>
        </p:spPr>
        <p:txBody>
          <a:bodyPr wrap="square" lIns="0" tIns="0" rIns="0" bIns="0">
            <a:spAutoFit/>
          </a:bodyPr>
          <a:lstStyle>
            <a:defPPr>
              <a:defRPr lang="en-US"/>
            </a:defPPr>
            <a:lvl1pPr>
              <a:defRPr b="1">
                <a:solidFill>
                  <a:schemeClr val="accent1">
                    <a:lumMod val="75000"/>
                  </a:schemeClr>
                </a:solidFill>
                <a:latin typeface="Calibri"/>
                <a:ea typeface="Calibri"/>
                <a:cs typeface="Calibri"/>
              </a:defRPr>
            </a:lvl1pPr>
          </a:lstStyle>
          <a:p>
            <a:r>
              <a:rPr lang="en-GB" b="0" i="1" dirty="0">
                <a:solidFill>
                  <a:srgbClr val="732021"/>
                </a:solidFill>
                <a:sym typeface="Calibri"/>
              </a:rPr>
              <a:t>This account by a British traveller, Arthur Young, who visited France in 1787–89, gives us a glimpse of some ordinary people’s hopes.</a:t>
            </a:r>
          </a:p>
        </p:txBody>
      </p:sp>
      <p:sp>
        <p:nvSpPr>
          <p:cNvPr id="3" name="Rectangle: Rounded Corners 2">
            <a:extLst>
              <a:ext uri="{FF2B5EF4-FFF2-40B4-BE49-F238E27FC236}">
                <a16:creationId xmlns:a16="http://schemas.microsoft.com/office/drawing/2014/main" id="{EC7D7554-2D18-E01A-9019-B6346332D63A}"/>
              </a:ext>
            </a:extLst>
          </p:cNvPr>
          <p:cNvSpPr/>
          <p:nvPr/>
        </p:nvSpPr>
        <p:spPr>
          <a:xfrm>
            <a:off x="5265742" y="3221491"/>
            <a:ext cx="2616855" cy="1563053"/>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Turn and Talk</a:t>
            </a:r>
          </a:p>
          <a:p>
            <a:r>
              <a:rPr lang="en-GB" dirty="0">
                <a:solidFill>
                  <a:schemeClr val="dk1"/>
                </a:solidFill>
                <a:ea typeface="Calibri"/>
                <a:cs typeface="Calibri"/>
              </a:rPr>
              <a:t>What does this account tell us about life for an ordinary person and what they hoped for?</a:t>
            </a:r>
          </a:p>
        </p:txBody>
      </p:sp>
      <p:sp>
        <p:nvSpPr>
          <p:cNvPr id="2" name="Rectangle 1">
            <a:extLst>
              <a:ext uri="{FF2B5EF4-FFF2-40B4-BE49-F238E27FC236}">
                <a16:creationId xmlns:a16="http://schemas.microsoft.com/office/drawing/2014/main" id="{535A21C2-0409-19D2-37CD-A3AE7EB1F4C5}"/>
              </a:ext>
            </a:extLst>
          </p:cNvPr>
          <p:cNvSpPr/>
          <p:nvPr/>
        </p:nvSpPr>
        <p:spPr>
          <a:xfrm>
            <a:off x="393044" y="940634"/>
            <a:ext cx="4141441" cy="3843910"/>
          </a:xfrm>
          <a:prstGeom prst="rect">
            <a:avLst/>
          </a:prstGeom>
          <a:solidFill>
            <a:srgbClr val="E9B1B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44000" tIns="108000" rIns="144000" bIns="108000" rtlCol="0" anchor="t" anchorCtr="0">
            <a:spAutoFit/>
          </a:bodyPr>
          <a:lstStyle/>
          <a:p>
            <a:pPr>
              <a:lnSpc>
                <a:spcPct val="120000"/>
              </a:lnSpc>
              <a:spcAft>
                <a:spcPts val="1200"/>
              </a:spcAft>
            </a:pPr>
            <a:r>
              <a:rPr lang="en-GB" b="0" u="none" strike="noStrike" dirty="0">
                <a:solidFill>
                  <a:srgbClr val="000000"/>
                </a:solidFill>
                <a:latin typeface="Cambria" panose="02040503050406030204" pitchFamily="18" charset="0"/>
                <a:ea typeface="Cambria" panose="02040503050406030204" pitchFamily="18" charset="0"/>
                <a:cs typeface="Calibri"/>
                <a:sym typeface="Calibri"/>
              </a:rPr>
              <a:t>I was joined by a poor woman … who said that her husband had but a morsel of land, one cow and a poor little horse, but she had to pay 42 pounds of wheat and three chickens to one lord, and four times that amount of oats, and a chicken, to another, besides heavy taxes. It was said that something was to be done by some great folk for such poor ones, but she did not know how or who.</a:t>
            </a:r>
          </a:p>
        </p:txBody>
      </p:sp>
    </p:spTree>
    <p:extLst>
      <p:ext uri="{BB962C8B-B14F-4D97-AF65-F5344CB8AC3E}">
        <p14:creationId xmlns:p14="http://schemas.microsoft.com/office/powerpoint/2010/main" val="1284622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8455B-13F8-A686-F38C-42AEEECE293D}"/>
            </a:ext>
          </a:extLst>
        </p:cNvPr>
        <p:cNvGrpSpPr/>
        <p:nvPr/>
      </p:nvGrpSpPr>
      <p:grpSpPr>
        <a:xfrm>
          <a:off x="0" y="0"/>
          <a:ext cx="0" cy="0"/>
          <a:chOff x="0" y="0"/>
          <a:chExt cx="0" cy="0"/>
        </a:xfrm>
      </p:grpSpPr>
      <p:sp>
        <p:nvSpPr>
          <p:cNvPr id="2" name="Google Shape;216;p18">
            <a:extLst>
              <a:ext uri="{FF2B5EF4-FFF2-40B4-BE49-F238E27FC236}">
                <a16:creationId xmlns:a16="http://schemas.microsoft.com/office/drawing/2014/main" id="{2A11F44B-F034-9A50-2FDD-AA0A9ADB4624}"/>
              </a:ext>
            </a:extLst>
          </p:cNvPr>
          <p:cNvSpPr txBox="1">
            <a:spLocks/>
          </p:cNvSpPr>
          <p:nvPr/>
        </p:nvSpPr>
        <p:spPr>
          <a:xfrm>
            <a:off x="360000" y="660039"/>
            <a:ext cx="8502646" cy="689379"/>
          </a:xfrm>
          <a:prstGeom prst="rect">
            <a:avLst/>
          </a:prstGeom>
          <a:noFill/>
          <a:ln>
            <a:noFill/>
          </a:ln>
        </p:spPr>
        <p:txBody>
          <a:bodyPr spcFirstLastPara="1" vert="horz" wrap="square" lIns="0" tIns="45700" rIns="91425" bIns="45700" rtlCol="0" anchor="t" anchorCtr="0">
            <a:spAutoFit/>
          </a:bodyPr>
          <a:lst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57200" rtl="0" eaLnBrk="1" fontAlgn="auto" latinLnBrk="0" hangingPunct="1">
              <a:lnSpc>
                <a:spcPct val="120000"/>
              </a:lnSpc>
              <a:spcBef>
                <a:spcPts val="0"/>
              </a:spcBef>
              <a:spcAft>
                <a:spcPts val="1200"/>
              </a:spcAft>
              <a:buClr>
                <a:prstClr val="black"/>
              </a:buClr>
              <a:buSzPts val="1100"/>
              <a:buFont typeface="Arial"/>
              <a:buNone/>
              <a:tabLst/>
              <a:defRPr/>
            </a:pPr>
            <a:r>
              <a:rPr kumimoji="0" lang="en-GB" sz="2400" b="1" i="0" u="none" strike="noStrike" kern="1200" cap="none" spc="0" normalizeH="0" baseline="0" noProof="0" dirty="0">
                <a:ln>
                  <a:noFill/>
                </a:ln>
                <a:solidFill>
                  <a:srgbClr val="732021"/>
                </a:solidFill>
                <a:effectLst/>
                <a:uLnTx/>
                <a:uFillTx/>
                <a:latin typeface="Calibri" panose="020F0502020204030204"/>
                <a:ea typeface="Calibri"/>
                <a:cs typeface="Calibri"/>
                <a:sym typeface="Calibri"/>
              </a:rPr>
              <a:t>Why were people in Paris looking for weapons in July 1789?</a:t>
            </a:r>
          </a:p>
        </p:txBody>
      </p:sp>
      <p:sp>
        <p:nvSpPr>
          <p:cNvPr id="3" name="Rectangle: Rounded Corners 2">
            <a:extLst>
              <a:ext uri="{FF2B5EF4-FFF2-40B4-BE49-F238E27FC236}">
                <a16:creationId xmlns:a16="http://schemas.microsoft.com/office/drawing/2014/main" id="{CFA4A21D-6529-3D37-CD4A-8279E6211852}"/>
              </a:ext>
            </a:extLst>
          </p:cNvPr>
          <p:cNvSpPr/>
          <p:nvPr/>
        </p:nvSpPr>
        <p:spPr>
          <a:xfrm>
            <a:off x="2460517" y="2856871"/>
            <a:ext cx="4222965" cy="1563053"/>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As you read through the text on pages 131–132, write down as many reasons as you can why the people of Paris stormed the Bastille.</a:t>
            </a:r>
          </a:p>
        </p:txBody>
      </p:sp>
    </p:spTree>
    <p:extLst>
      <p:ext uri="{BB962C8B-B14F-4D97-AF65-F5344CB8AC3E}">
        <p14:creationId xmlns:p14="http://schemas.microsoft.com/office/powerpoint/2010/main" val="3713991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ADAE9-1F0B-3A21-0C9A-7A32B66D588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CB56E1A-9F6D-AF87-5A01-CF985148D9F8}"/>
              </a:ext>
            </a:extLst>
          </p:cNvPr>
          <p:cNvSpPr/>
          <p:nvPr/>
        </p:nvSpPr>
        <p:spPr>
          <a:xfrm>
            <a:off x="2296133" y="2563799"/>
            <a:ext cx="4453991" cy="2149197"/>
          </a:xfrm>
          <a:prstGeom prst="roundRect">
            <a:avLst>
              <a:gd name="adj" fmla="val 9797"/>
            </a:avLst>
          </a:prstGeom>
          <a:solidFill>
            <a:schemeClr val="bg1"/>
          </a:solidFill>
          <a:ln>
            <a:solidFill>
              <a:srgbClr val="73202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GB" b="1" dirty="0">
                <a:solidFill>
                  <a:srgbClr val="732021"/>
                </a:solidFill>
                <a:latin typeface="Arial" panose="020B0604020202020204" pitchFamily="34" charset="0"/>
                <a:ea typeface="Times New Roman" panose="02020603050405020304" pitchFamily="18" charset="0"/>
              </a:rPr>
              <a:t>Task</a:t>
            </a:r>
          </a:p>
          <a:p>
            <a:r>
              <a:rPr lang="en-GB" dirty="0">
                <a:solidFill>
                  <a:schemeClr val="dk1"/>
                </a:solidFill>
                <a:ea typeface="Calibri"/>
                <a:cs typeface="Calibri"/>
              </a:rPr>
              <a:t>What should everyone know about 14 July and its consequences?</a:t>
            </a:r>
          </a:p>
          <a:p>
            <a:endParaRPr lang="en-GB" dirty="0">
              <a:solidFill>
                <a:schemeClr val="dk1"/>
              </a:solidFill>
              <a:ea typeface="Calibri"/>
              <a:cs typeface="Calibri"/>
            </a:endParaRPr>
          </a:p>
          <a:p>
            <a:r>
              <a:rPr lang="en-GB" dirty="0">
                <a:solidFill>
                  <a:schemeClr val="dk1"/>
                </a:solidFill>
                <a:ea typeface="Calibri"/>
                <a:cs typeface="Calibri"/>
              </a:rPr>
              <a:t>Write a set of ‘Did you know?’ statements about who marched on the Bastille and what happened after the fall of the Bastille.</a:t>
            </a:r>
          </a:p>
        </p:txBody>
      </p:sp>
    </p:spTree>
    <p:extLst>
      <p:ext uri="{BB962C8B-B14F-4D97-AF65-F5344CB8AC3E}">
        <p14:creationId xmlns:p14="http://schemas.microsoft.com/office/powerpoint/2010/main" val="60819314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F260129C584B479E2A14B2904AFD4D" ma:contentTypeVersion="11" ma:contentTypeDescription="Create a new document." ma:contentTypeScope="" ma:versionID="8822179413466d9f31f8451f0f38022c">
  <xsd:schema xmlns:xsd="http://www.w3.org/2001/XMLSchema" xmlns:xs="http://www.w3.org/2001/XMLSchema" xmlns:p="http://schemas.microsoft.com/office/2006/metadata/properties" xmlns:ns2="fa6e9652-2da9-4e51-b44b-5adad78cb0b1" xmlns:ns3="48ca7d60-270d-42c1-953f-aace1d1c58c1" targetNamespace="http://schemas.microsoft.com/office/2006/metadata/properties" ma:root="true" ma:fieldsID="abcff6b4d0314a1a59719bcbde91e42b" ns2:_="" ns3:_="">
    <xsd:import namespace="fa6e9652-2da9-4e51-b44b-5adad78cb0b1"/>
    <xsd:import namespace="48ca7d60-270d-42c1-953f-aace1d1c58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6e9652-2da9-4e51-b44b-5adad78cb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ca7d60-270d-42c1-953f-aace1d1c58c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a4bf99-383c-4e5f-9d54-2f6b9f690b89}" ma:internalName="TaxCatchAll" ma:showField="CatchAllData" ma:web="48ca7d60-270d-42c1-953f-aace1d1c58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a6e9652-2da9-4e51-b44b-5adad78cb0b1">
      <Terms xmlns="http://schemas.microsoft.com/office/infopath/2007/PartnerControls"/>
    </lcf76f155ced4ddcb4097134ff3c332f>
    <TaxCatchAll xmlns="48ca7d60-270d-42c1-953f-aace1d1c58c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6E9D3C-1371-4E38-AED9-5FD62BF4B6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6e9652-2da9-4e51-b44b-5adad78cb0b1"/>
    <ds:schemaRef ds:uri="48ca7d60-270d-42c1-953f-aace1d1c58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792B0A-93B8-4EAE-B8E1-136CFA8749FE}">
  <ds:schemaRefs>
    <ds:schemaRef ds:uri="http://purl.org/dc/terms/"/>
    <ds:schemaRef ds:uri="http://schemas.microsoft.com/office/2006/metadata/properties"/>
    <ds:schemaRef ds:uri="http://schemas.openxmlformats.org/package/2006/metadata/core-properties"/>
    <ds:schemaRef ds:uri="48ca7d60-270d-42c1-953f-aace1d1c58c1"/>
    <ds:schemaRef ds:uri="http://purl.org/dc/elements/1.1/"/>
    <ds:schemaRef ds:uri="http://purl.org/dc/dcmitype/"/>
    <ds:schemaRef ds:uri="http://schemas.microsoft.com/office/2006/documentManagement/types"/>
    <ds:schemaRef ds:uri="http://schemas.microsoft.com/office/infopath/2007/PartnerControls"/>
    <ds:schemaRef ds:uri="fa6e9652-2da9-4e51-b44b-5adad78cb0b1"/>
    <ds:schemaRef ds:uri="http://www.w3.org/XML/1998/namespace"/>
  </ds:schemaRefs>
</ds:datastoreItem>
</file>

<file path=customXml/itemProps3.xml><?xml version="1.0" encoding="utf-8"?>
<ds:datastoreItem xmlns:ds="http://schemas.openxmlformats.org/officeDocument/2006/customXml" ds:itemID="{FE78843A-AB89-4634-B0C1-1FAF248731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4905</TotalTime>
  <Words>1408</Words>
  <Application>Microsoft Office PowerPoint</Application>
  <PresentationFormat>On-screen Show (4:3)</PresentationFormat>
  <Paragraphs>159</Paragraphs>
  <Slides>25</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Calibri</vt:lpstr>
      <vt:lpstr>Cambria</vt:lpstr>
      <vt:lpstr>Century Gothic</vt:lpstr>
      <vt:lpstr>Segoe Print</vt:lpstr>
      <vt:lpstr>Times New Roman</vt:lpstr>
      <vt:lpstr>Verdana</vt:lpstr>
      <vt:lpstr>Office Theme</vt:lpstr>
      <vt:lpstr> Days of revolution: France 1789–99 Why did some days in the French Revolution matter so much?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Bates</dc:creator>
  <cp:lastModifiedBy>Katie Frederick</cp:lastModifiedBy>
  <cp:revision>84</cp:revision>
  <dcterms:created xsi:type="dcterms:W3CDTF">2020-11-05T11:04:27Z</dcterms:created>
  <dcterms:modified xsi:type="dcterms:W3CDTF">2025-06-26T14:34:51Z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0x01010000F260129C584B479E2A14B2904AFD4D</vt:lpwstr>
  </property>
</Properties>
</file>